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311" r:id="rId3"/>
    <p:sldId id="321" r:id="rId4"/>
    <p:sldId id="322" r:id="rId5"/>
    <p:sldId id="323" r:id="rId6"/>
    <p:sldId id="324" r:id="rId7"/>
    <p:sldId id="325" r:id="rId8"/>
    <p:sldId id="326" r:id="rId9"/>
    <p:sldId id="327" r:id="rId10"/>
    <p:sldId id="328" r:id="rId11"/>
    <p:sldId id="330" r:id="rId12"/>
    <p:sldId id="329" r:id="rId13"/>
    <p:sldId id="29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8" autoAdjust="0"/>
    <p:restoredTop sz="93178" autoAdjust="0"/>
  </p:normalViewPr>
  <p:slideViewPr>
    <p:cSldViewPr snapToGrid="0" showGuides="1">
      <p:cViewPr>
        <p:scale>
          <a:sx n="50" d="100"/>
          <a:sy n="50" d="100"/>
        </p:scale>
        <p:origin x="1254" y="3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0F7D1-511B-4974-A3CA-57E5EE663078}" type="datetimeFigureOut">
              <a:rPr lang="en-CA" smtClean="0"/>
              <a:t>04/01/2016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1D245-0EE3-4422-B1B3-720A25B012F2}" type="slidenum">
              <a:rPr lang="en-CA" smtClean="0"/>
              <a:t>‹#›</a:t>
            </a:fld>
            <a:endParaRPr lang="en-CA" dirty="0"/>
          </a:p>
        </p:txBody>
      </p:sp>
    </p:spTree>
    <p:extLst>
      <p:ext uri="{BB962C8B-B14F-4D97-AF65-F5344CB8AC3E}">
        <p14:creationId xmlns:p14="http://schemas.microsoft.com/office/powerpoint/2010/main" val="89829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ds.org/scriptures/bofm/2-ne/9?lang=e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ds.org/scriptures/ot/isa/43.25?lang=eng#24" TargetMode="External"/><Relationship Id="rId7" Type="http://schemas.openxmlformats.org/officeDocument/2006/relationships/hyperlink" Target="https://www.lds.org/scriptures/dc-testament/dc/58.42?lang=eng#4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lds.org/scriptures/bofm/alma/36.19?lang=eng#18" TargetMode="External"/><Relationship Id="rId5" Type="http://schemas.openxmlformats.org/officeDocument/2006/relationships/hyperlink" Target="https://www.lds.org/scriptures/nt/heb/10.17?lang=eng#16" TargetMode="External"/><Relationship Id="rId4" Type="http://schemas.openxmlformats.org/officeDocument/2006/relationships/hyperlink" Target="https://www.lds.org/scriptures/nt/heb/8.12?lang=eng#1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Book of Mormon Lesson </a:t>
            </a:r>
            <a:r>
              <a:rPr lang="en-CA" dirty="0" smtClean="0"/>
              <a:t>8</a:t>
            </a:r>
            <a:r>
              <a:rPr lang="en-CA" baseline="0" dirty="0" smtClean="0"/>
              <a:t> </a:t>
            </a:r>
            <a:r>
              <a:rPr lang="en-CA" baseline="0" dirty="0" smtClean="0"/>
              <a:t>- </a:t>
            </a:r>
            <a:r>
              <a:rPr lang="en-CA" dirty="0" smtClean="0"/>
              <a:t>O How Great the Goodness of Our God</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1</a:t>
            </a:fld>
            <a:endParaRPr lang="en-CA" dirty="0"/>
          </a:p>
        </p:txBody>
      </p:sp>
    </p:spTree>
    <p:extLst>
      <p:ext uri="{BB962C8B-B14F-4D97-AF65-F5344CB8AC3E}">
        <p14:creationId xmlns:p14="http://schemas.microsoft.com/office/powerpoint/2010/main" val="113343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Crucifixion (62505; Gospel Art Picture Kit 230)</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10</a:t>
            </a:fld>
            <a:endParaRPr lang="en-CA" dirty="0"/>
          </a:p>
        </p:txBody>
      </p:sp>
    </p:spTree>
    <p:extLst>
      <p:ext uri="{BB962C8B-B14F-4D97-AF65-F5344CB8AC3E}">
        <p14:creationId xmlns:p14="http://schemas.microsoft.com/office/powerpoint/2010/main" val="50504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2 Nephi 9</a:t>
            </a:r>
            <a:r>
              <a:rPr lang="en-CA" dirty="0" smtClean="0"/>
              <a:t> contains a discourse by Jacob, one of Nephi’s younger brothers, about the Atonement of Jesus Christ, which is the central event in the plan of salvation. To understand the teachings in this chapter, it is helpful to know how Jacob referred to temporal death and spiritual death</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11</a:t>
            </a:fld>
            <a:endParaRPr lang="en-CA" dirty="0"/>
          </a:p>
        </p:txBody>
      </p:sp>
    </p:spTree>
    <p:extLst>
      <p:ext uri="{BB962C8B-B14F-4D97-AF65-F5344CB8AC3E}">
        <p14:creationId xmlns:p14="http://schemas.microsoft.com/office/powerpoint/2010/main" val="60656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see </a:t>
            </a:r>
            <a:r>
              <a:rPr lang="en-CA" dirty="0" smtClean="0">
                <a:hlinkClick r:id="rId3"/>
              </a:rPr>
              <a:t>Isaiah 43:25</a:t>
            </a:r>
            <a:r>
              <a:rPr lang="en-CA" dirty="0" smtClean="0"/>
              <a:t>; </a:t>
            </a:r>
            <a:r>
              <a:rPr lang="en-CA" dirty="0" smtClean="0">
                <a:hlinkClick r:id="rId4"/>
              </a:rPr>
              <a:t>Hebrews 8:12</a:t>
            </a:r>
            <a:r>
              <a:rPr lang="en-CA" dirty="0" smtClean="0"/>
              <a:t>; </a:t>
            </a:r>
            <a:r>
              <a:rPr lang="en-CA" dirty="0" smtClean="0">
                <a:hlinkClick r:id="rId5"/>
              </a:rPr>
              <a:t>10:17</a:t>
            </a:r>
            <a:r>
              <a:rPr lang="en-CA" dirty="0" smtClean="0"/>
              <a:t>; </a:t>
            </a:r>
            <a:r>
              <a:rPr lang="en-CA" dirty="0" smtClean="0">
                <a:hlinkClick r:id="rId6"/>
              </a:rPr>
              <a:t>Alma 36:19</a:t>
            </a:r>
            <a:r>
              <a:rPr lang="en-CA" dirty="0" smtClean="0"/>
              <a:t>; </a:t>
            </a:r>
            <a:r>
              <a:rPr lang="en-CA" dirty="0" smtClean="0">
                <a:hlinkClick r:id="rId7"/>
              </a:rPr>
              <a:t>D&amp;C 58:42</a:t>
            </a:r>
            <a:r>
              <a:rPr lang="en-CA"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Conference Report, Apr. 1989, 72; or Ensign, May 1989, 59</a:t>
            </a:r>
          </a:p>
          <a:p>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12</a:t>
            </a:fld>
            <a:endParaRPr lang="en-CA" dirty="0"/>
          </a:p>
        </p:txBody>
      </p:sp>
    </p:spTree>
    <p:extLst>
      <p:ext uri="{BB962C8B-B14F-4D97-AF65-F5344CB8AC3E}">
        <p14:creationId xmlns:p14="http://schemas.microsoft.com/office/powerpoint/2010/main" val="38458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Conclusion</a:t>
            </a:r>
          </a:p>
          <a:p>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13</a:t>
            </a:fld>
            <a:endParaRPr lang="en-CA" dirty="0"/>
          </a:p>
        </p:txBody>
      </p:sp>
    </p:spTree>
    <p:extLst>
      <p:ext uri="{BB962C8B-B14F-4D97-AF65-F5344CB8AC3E}">
        <p14:creationId xmlns:p14="http://schemas.microsoft.com/office/powerpoint/2010/main" val="74598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Purpose</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2</a:t>
            </a:fld>
            <a:endParaRPr lang="en-CA" dirty="0"/>
          </a:p>
        </p:txBody>
      </p:sp>
    </p:spTree>
    <p:extLst>
      <p:ext uri="{BB962C8B-B14F-4D97-AF65-F5344CB8AC3E}">
        <p14:creationId xmlns:p14="http://schemas.microsoft.com/office/powerpoint/2010/main" val="282297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Purpose</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3</a:t>
            </a:fld>
            <a:endParaRPr lang="en-CA" dirty="0"/>
          </a:p>
        </p:txBody>
      </p:sp>
    </p:spTree>
    <p:extLst>
      <p:ext uri="{BB962C8B-B14F-4D97-AF65-F5344CB8AC3E}">
        <p14:creationId xmlns:p14="http://schemas.microsoft.com/office/powerpoint/2010/main" val="51224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Sermon on the Mount (62166; Gospel Art Picture Kit 212)</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4</a:t>
            </a:fld>
            <a:endParaRPr lang="en-CA" dirty="0"/>
          </a:p>
        </p:txBody>
      </p:sp>
    </p:spTree>
    <p:extLst>
      <p:ext uri="{BB962C8B-B14F-4D97-AF65-F5344CB8AC3E}">
        <p14:creationId xmlns:p14="http://schemas.microsoft.com/office/powerpoint/2010/main" val="93423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Jesus Healing the Blind (62145; Gospel Art Picture Kit 213)</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5</a:t>
            </a:fld>
            <a:endParaRPr lang="en-CA" dirty="0"/>
          </a:p>
        </p:txBody>
      </p:sp>
    </p:spTree>
    <p:extLst>
      <p:ext uri="{BB962C8B-B14F-4D97-AF65-F5344CB8AC3E}">
        <p14:creationId xmlns:p14="http://schemas.microsoft.com/office/powerpoint/2010/main" val="122500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Stilling the Storm (62139; Gospel Art Picture Kit 214)</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6</a:t>
            </a:fld>
            <a:endParaRPr lang="en-CA" dirty="0"/>
          </a:p>
        </p:txBody>
      </p:sp>
    </p:spTree>
    <p:extLst>
      <p:ext uri="{BB962C8B-B14F-4D97-AF65-F5344CB8AC3E}">
        <p14:creationId xmlns:p14="http://schemas.microsoft.com/office/powerpoint/2010/main" val="420436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Jesus Blessing Jairus’s Daughter (62231; Gospel Art Picture Kit 215)</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7</a:t>
            </a:fld>
            <a:endParaRPr lang="en-CA" dirty="0"/>
          </a:p>
        </p:txBody>
      </p:sp>
    </p:spTree>
    <p:extLst>
      <p:ext uri="{BB962C8B-B14F-4D97-AF65-F5344CB8AC3E}">
        <p14:creationId xmlns:p14="http://schemas.microsoft.com/office/powerpoint/2010/main" val="2683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Christ with the Children (62467; Gospel Art Picture Kit 216)</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8</a:t>
            </a:fld>
            <a:endParaRPr lang="en-CA" dirty="0"/>
          </a:p>
        </p:txBody>
      </p:sp>
    </p:spTree>
    <p:extLst>
      <p:ext uri="{BB962C8B-B14F-4D97-AF65-F5344CB8AC3E}">
        <p14:creationId xmlns:p14="http://schemas.microsoft.com/office/powerpoint/2010/main" val="302084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Jesus Praying in Gethsemane (62175; Gospel Art Picture Kit 227)</a:t>
            </a:r>
          </a:p>
        </p:txBody>
      </p:sp>
      <p:sp>
        <p:nvSpPr>
          <p:cNvPr id="4" name="Slide Number Placeholder 3"/>
          <p:cNvSpPr>
            <a:spLocks noGrp="1"/>
          </p:cNvSpPr>
          <p:nvPr>
            <p:ph type="sldNum" sz="quarter" idx="10"/>
          </p:nvPr>
        </p:nvSpPr>
        <p:spPr/>
        <p:txBody>
          <a:bodyPr/>
          <a:lstStyle/>
          <a:p>
            <a:fld id="{6591D245-0EE3-4422-B1B3-720A25B012F2}" type="slidenum">
              <a:rPr lang="en-CA" smtClean="0"/>
              <a:t>9</a:t>
            </a:fld>
            <a:endParaRPr lang="en-CA" dirty="0"/>
          </a:p>
        </p:txBody>
      </p:sp>
    </p:spTree>
    <p:extLst>
      <p:ext uri="{BB962C8B-B14F-4D97-AF65-F5344CB8AC3E}">
        <p14:creationId xmlns:p14="http://schemas.microsoft.com/office/powerpoint/2010/main" val="1481936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919257"/>
            <a:ext cx="6815669" cy="1515533"/>
          </a:xfrm>
        </p:spPr>
        <p:txBody>
          <a:bodyPr anchor="b">
            <a:noAutofit/>
          </a:bodyPr>
          <a:lstStyle>
            <a:lvl1pPr algn="ctr">
              <a:defRPr sz="60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a:p>
            <a:r>
              <a:rPr lang="en-US" dirty="0"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17659"/>
            <a:ext cx="6815669" cy="2466476"/>
          </a:xfrm>
        </p:spPr>
        <p:txBody>
          <a:bodyPr anchor="t">
            <a:normAutofit fontScale="90000"/>
          </a:bodyPr>
          <a:lstStyle/>
          <a:p>
            <a:r>
              <a:rPr lang="en-CA" dirty="0"/>
              <a:t>O How Great the Goodness of Our God</a:t>
            </a:r>
            <a:endParaRPr lang="en-CA" dirty="0"/>
          </a:p>
        </p:txBody>
      </p:sp>
      <p:sp>
        <p:nvSpPr>
          <p:cNvPr id="3" name="Subtitle 2"/>
          <p:cNvSpPr>
            <a:spLocks noGrp="1"/>
          </p:cNvSpPr>
          <p:nvPr>
            <p:ph type="subTitle" idx="1"/>
          </p:nvPr>
        </p:nvSpPr>
        <p:spPr>
          <a:xfrm>
            <a:off x="2692398" y="3962394"/>
            <a:ext cx="6815669" cy="1320802"/>
          </a:xfrm>
        </p:spPr>
        <p:txBody>
          <a:bodyPr/>
          <a:lstStyle/>
          <a:p>
            <a:endParaRPr lang="en-CA" dirty="0" smtClean="0"/>
          </a:p>
          <a:p>
            <a:r>
              <a:rPr lang="en-CA" dirty="0" smtClean="0"/>
              <a:t>Lesson </a:t>
            </a:r>
            <a:r>
              <a:rPr lang="en-CA" dirty="0" smtClean="0"/>
              <a:t>8</a:t>
            </a:r>
            <a:endParaRPr lang="en-CA" dirty="0"/>
          </a:p>
        </p:txBody>
      </p:sp>
    </p:spTree>
    <p:extLst>
      <p:ext uri="{BB962C8B-B14F-4D97-AF65-F5344CB8AC3E}">
        <p14:creationId xmlns:p14="http://schemas.microsoft.com/office/powerpoint/2010/main" val="3084637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650" y="-98401"/>
            <a:ext cx="7905747" cy="7022129"/>
          </a:xfrm>
        </p:spPr>
      </p:pic>
      <p:sp>
        <p:nvSpPr>
          <p:cNvPr id="2" name="Title 1"/>
          <p:cNvSpPr>
            <a:spLocks noGrp="1"/>
          </p:cNvSpPr>
          <p:nvPr>
            <p:ph type="title"/>
          </p:nvPr>
        </p:nvSpPr>
        <p:spPr>
          <a:xfrm>
            <a:off x="342902" y="5039782"/>
            <a:ext cx="9601196" cy="1303867"/>
          </a:xfrm>
        </p:spPr>
        <p:txBody>
          <a:bodyPr/>
          <a:lstStyle/>
          <a:p>
            <a:r>
              <a:rPr lang="en-CA" dirty="0">
                <a:solidFill>
                  <a:schemeClr val="bg1"/>
                </a:solidFill>
              </a:rPr>
              <a:t>The Crucifixion</a:t>
            </a:r>
          </a:p>
        </p:txBody>
      </p:sp>
    </p:spTree>
    <p:extLst>
      <p:ext uri="{BB962C8B-B14F-4D97-AF65-F5344CB8AC3E}">
        <p14:creationId xmlns:p14="http://schemas.microsoft.com/office/powerpoint/2010/main" val="211423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Jacob’s discourse about </a:t>
            </a:r>
            <a:r>
              <a:rPr lang="en-CA" dirty="0"/>
              <a:t>the Atonement of Jesus Christ</a:t>
            </a:r>
          </a:p>
        </p:txBody>
      </p:sp>
      <p:sp>
        <p:nvSpPr>
          <p:cNvPr id="3" name="Content Placeholder 2"/>
          <p:cNvSpPr>
            <a:spLocks noGrp="1"/>
          </p:cNvSpPr>
          <p:nvPr>
            <p:ph idx="1"/>
          </p:nvPr>
        </p:nvSpPr>
        <p:spPr/>
        <p:txBody>
          <a:bodyPr/>
          <a:lstStyle/>
          <a:p>
            <a:endParaRPr lang="en-CA" dirty="0"/>
          </a:p>
        </p:txBody>
      </p:sp>
      <p:pic>
        <p:nvPicPr>
          <p:cNvPr id="2050" name="Picture 2" descr="Jacob tea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633" y="2556933"/>
            <a:ext cx="5296527" cy="358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54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Elder Boyd K. Packer</a:t>
            </a:r>
            <a:endParaRPr lang="en-CA" dirty="0"/>
          </a:p>
        </p:txBody>
      </p:sp>
      <p:sp>
        <p:nvSpPr>
          <p:cNvPr id="3" name="Content Placeholder 2"/>
          <p:cNvSpPr>
            <a:spLocks noGrp="1"/>
          </p:cNvSpPr>
          <p:nvPr>
            <p:ph idx="1"/>
          </p:nvPr>
        </p:nvSpPr>
        <p:spPr>
          <a:xfrm>
            <a:off x="1295401" y="2728382"/>
            <a:ext cx="9601196" cy="3615268"/>
          </a:xfrm>
        </p:spPr>
        <p:txBody>
          <a:bodyPr>
            <a:normAutofit lnSpcReduction="10000"/>
          </a:bodyPr>
          <a:lstStyle/>
          <a:p>
            <a:pPr marL="0" indent="0">
              <a:buNone/>
            </a:pPr>
            <a:r>
              <a:rPr lang="en-CA" dirty="0" smtClean="0"/>
              <a:t>			“The discouraging idea that a mistake (or even a series of them) makes it everlastingly too late, does not come from the Lord. He has said that if we will repent, not only will He forgive us our transgressions, but He will forget them and remember our sins no more”</a:t>
            </a:r>
            <a:endParaRPr lang="en-CA" dirty="0"/>
          </a:p>
        </p:txBody>
      </p:sp>
      <p:pic>
        <p:nvPicPr>
          <p:cNvPr id="4" name="Picture 2" descr="https://www.lds.org/bc/content/shared/content/images/leaders/boyd-k-packer-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0" y="48151"/>
            <a:ext cx="2588244" cy="324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145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Conclusion</a:t>
            </a:r>
          </a:p>
        </p:txBody>
      </p:sp>
      <p:sp>
        <p:nvSpPr>
          <p:cNvPr id="3" name="Content Placeholder 2"/>
          <p:cNvSpPr>
            <a:spLocks noGrp="1"/>
          </p:cNvSpPr>
          <p:nvPr>
            <p:ph idx="1"/>
          </p:nvPr>
        </p:nvSpPr>
        <p:spPr>
          <a:xfrm>
            <a:off x="1295401" y="2556932"/>
            <a:ext cx="9601196" cy="3691468"/>
          </a:xfrm>
        </p:spPr>
        <p:txBody>
          <a:bodyPr>
            <a:normAutofit lnSpcReduction="10000"/>
          </a:bodyPr>
          <a:lstStyle/>
          <a:p>
            <a:pPr marL="0" indent="0">
              <a:buNone/>
            </a:pPr>
            <a:r>
              <a:rPr lang="en-CA" dirty="0" smtClean="0"/>
              <a:t>2 Nephi 10:25</a:t>
            </a:r>
            <a:r>
              <a:rPr lang="en-CA" dirty="0"/>
              <a:t> Wherefore, may God raise you from death by the power of the resurrection, and also from everlasting death by the power of the atonement, that ye may be received into the eternal kingdom of God, that ye may praise him through grace divine. Amen.</a:t>
            </a:r>
            <a:endParaRPr lang="en-CA" dirty="0"/>
          </a:p>
        </p:txBody>
      </p:sp>
    </p:spTree>
    <p:extLst>
      <p:ext uri="{BB962C8B-B14F-4D97-AF65-F5344CB8AC3E}">
        <p14:creationId xmlns:p14="http://schemas.microsoft.com/office/powerpoint/2010/main" val="2416165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Recap Lesson 7</a:t>
            </a:r>
            <a:endParaRPr lang="en-CA" dirty="0"/>
          </a:p>
        </p:txBody>
      </p:sp>
      <p:sp>
        <p:nvSpPr>
          <p:cNvPr id="3" name="Content Placeholder 2"/>
          <p:cNvSpPr>
            <a:spLocks noGrp="1"/>
          </p:cNvSpPr>
          <p:nvPr>
            <p:ph idx="1"/>
          </p:nvPr>
        </p:nvSpPr>
        <p:spPr>
          <a:xfrm>
            <a:off x="4732421" y="2396511"/>
            <a:ext cx="6164175" cy="3972205"/>
          </a:xfrm>
        </p:spPr>
        <p:txBody>
          <a:bodyPr>
            <a:normAutofit/>
          </a:bodyPr>
          <a:lstStyle/>
          <a:p>
            <a:r>
              <a:rPr lang="en-CA" dirty="0" smtClean="0"/>
              <a:t>Strengthen testimonies of the Prophet Joseph Smith </a:t>
            </a:r>
          </a:p>
          <a:p>
            <a:r>
              <a:rPr lang="en-CA" dirty="0"/>
              <a:t>E</a:t>
            </a:r>
            <a:r>
              <a:rPr lang="en-CA" dirty="0" smtClean="0"/>
              <a:t>ncourage us to find happiness through trusting in the Lord and keeping His commandments</a:t>
            </a:r>
            <a:endParaRPr lang="en-CA" dirty="0"/>
          </a:p>
        </p:txBody>
      </p:sp>
      <p:pic>
        <p:nvPicPr>
          <p:cNvPr id="1026" name="Picture 2" descr="http://media.ldscdn.org/images/media-library/jesus-christ/christus-lds-454706-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61" y="2455192"/>
            <a:ext cx="435292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71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a:t>
            </a:r>
            <a:endParaRPr lang="en-CA" dirty="0"/>
          </a:p>
        </p:txBody>
      </p:sp>
      <p:sp>
        <p:nvSpPr>
          <p:cNvPr id="3" name="Content Placeholder 2"/>
          <p:cNvSpPr>
            <a:spLocks noGrp="1"/>
          </p:cNvSpPr>
          <p:nvPr>
            <p:ph idx="1"/>
          </p:nvPr>
        </p:nvSpPr>
        <p:spPr/>
        <p:txBody>
          <a:bodyPr>
            <a:normAutofit/>
          </a:bodyPr>
          <a:lstStyle/>
          <a:p>
            <a:r>
              <a:rPr lang="en-CA" dirty="0" smtClean="0"/>
              <a:t>Understand our need </a:t>
            </a:r>
            <a:r>
              <a:rPr lang="en-CA" dirty="0"/>
              <a:t>for the Atonement of Jesus Christ </a:t>
            </a:r>
            <a:endParaRPr lang="en-CA" dirty="0" smtClean="0"/>
          </a:p>
          <a:p>
            <a:r>
              <a:rPr lang="en-CA" dirty="0" smtClean="0"/>
              <a:t>Learn how </a:t>
            </a:r>
            <a:r>
              <a:rPr lang="en-CA" dirty="0"/>
              <a:t>to receive all the blessings of the Atonement</a:t>
            </a:r>
            <a:endParaRPr lang="en-CA" dirty="0"/>
          </a:p>
        </p:txBody>
      </p:sp>
    </p:spTree>
    <p:extLst>
      <p:ext uri="{BB962C8B-B14F-4D97-AF65-F5344CB8AC3E}">
        <p14:creationId xmlns:p14="http://schemas.microsoft.com/office/powerpoint/2010/main" val="169110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3092" y="326583"/>
            <a:ext cx="10722311" cy="6357996"/>
          </a:xfrm>
        </p:spPr>
      </p:pic>
      <p:sp>
        <p:nvSpPr>
          <p:cNvPr id="2" name="Title 1"/>
          <p:cNvSpPr>
            <a:spLocks noGrp="1"/>
          </p:cNvSpPr>
          <p:nvPr>
            <p:ph type="title"/>
          </p:nvPr>
        </p:nvSpPr>
        <p:spPr>
          <a:xfrm>
            <a:off x="1295402" y="225374"/>
            <a:ext cx="9601196" cy="1303867"/>
          </a:xfrm>
        </p:spPr>
        <p:txBody>
          <a:bodyPr/>
          <a:lstStyle/>
          <a:p>
            <a:r>
              <a:rPr lang="en-CA" dirty="0"/>
              <a:t>Sermon on the Mount </a:t>
            </a:r>
          </a:p>
        </p:txBody>
      </p:sp>
    </p:spTree>
    <p:extLst>
      <p:ext uri="{BB962C8B-B14F-4D97-AF65-F5344CB8AC3E}">
        <p14:creationId xmlns:p14="http://schemas.microsoft.com/office/powerpoint/2010/main" val="1631444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CA" dirty="0"/>
              <a:t>Jesus </a:t>
            </a:r>
            <a:r>
              <a:rPr lang="en-CA" dirty="0" smtClean="0"/>
              <a:t>Healing</a:t>
            </a:r>
            <a:br>
              <a:rPr lang="en-CA" dirty="0" smtClean="0"/>
            </a:br>
            <a:r>
              <a:rPr lang="en-CA" dirty="0" smtClean="0"/>
              <a:t>the </a:t>
            </a:r>
            <a:r>
              <a:rPr lang="en-CA" dirty="0"/>
              <a:t>Blind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10" y="-725111"/>
            <a:ext cx="6434359" cy="8102026"/>
          </a:xfrm>
        </p:spPr>
      </p:pic>
    </p:spTree>
    <p:extLst>
      <p:ext uri="{BB962C8B-B14F-4D97-AF65-F5344CB8AC3E}">
        <p14:creationId xmlns:p14="http://schemas.microsoft.com/office/powerpoint/2010/main" val="100284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CA" dirty="0"/>
              <a:t>Jesus </a:t>
            </a:r>
            <a:r>
              <a:rPr lang="en-CA" dirty="0" smtClean="0"/>
              <a:t>Stilling</a:t>
            </a:r>
            <a:br>
              <a:rPr lang="en-CA" dirty="0" smtClean="0"/>
            </a:br>
            <a:r>
              <a:rPr lang="en-CA" dirty="0" smtClean="0"/>
              <a:t>the </a:t>
            </a:r>
            <a:r>
              <a:rPr lang="en-CA" dirty="0"/>
              <a:t>Storm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1" y="-694939"/>
            <a:ext cx="6096000" cy="9166921"/>
          </a:xfrm>
        </p:spPr>
      </p:pic>
    </p:spTree>
    <p:extLst>
      <p:ext uri="{BB962C8B-B14F-4D97-AF65-F5344CB8AC3E}">
        <p14:creationId xmlns:p14="http://schemas.microsoft.com/office/powerpoint/2010/main" val="3527794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CA" dirty="0"/>
              <a:t>Jesus </a:t>
            </a:r>
            <a:r>
              <a:rPr lang="en-CA" dirty="0" smtClean="0"/>
              <a:t>Blessing</a:t>
            </a:r>
            <a:br>
              <a:rPr lang="en-CA" dirty="0" smtClean="0"/>
            </a:br>
            <a:r>
              <a:rPr lang="en-CA" dirty="0" smtClean="0"/>
              <a:t>Jairus’s </a:t>
            </a:r>
            <a:r>
              <a:rPr lang="en-CA" dirty="0"/>
              <a:t>Daughter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20416"/>
            <a:ext cx="5867400" cy="8915329"/>
          </a:xfrm>
        </p:spPr>
      </p:pic>
    </p:spTree>
    <p:extLst>
      <p:ext uri="{BB962C8B-B14F-4D97-AF65-F5344CB8AC3E}">
        <p14:creationId xmlns:p14="http://schemas.microsoft.com/office/powerpoint/2010/main" val="287415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0252" y="-499112"/>
            <a:ext cx="8210548" cy="7363720"/>
          </a:xfrm>
        </p:spPr>
      </p:pic>
      <p:sp>
        <p:nvSpPr>
          <p:cNvPr id="2" name="Title 1"/>
          <p:cNvSpPr>
            <a:spLocks noGrp="1"/>
          </p:cNvSpPr>
          <p:nvPr>
            <p:ph type="title"/>
          </p:nvPr>
        </p:nvSpPr>
        <p:spPr>
          <a:xfrm>
            <a:off x="1276352" y="-237068"/>
            <a:ext cx="9601196" cy="1303867"/>
          </a:xfrm>
        </p:spPr>
        <p:txBody>
          <a:bodyPr/>
          <a:lstStyle/>
          <a:p>
            <a:r>
              <a:rPr lang="en-CA" dirty="0">
                <a:solidFill>
                  <a:schemeClr val="bg1"/>
                </a:solidFill>
              </a:rPr>
              <a:t>Christ with the Children</a:t>
            </a:r>
          </a:p>
        </p:txBody>
      </p:sp>
    </p:spTree>
    <p:extLst>
      <p:ext uri="{BB962C8B-B14F-4D97-AF65-F5344CB8AC3E}">
        <p14:creationId xmlns:p14="http://schemas.microsoft.com/office/powerpoint/2010/main" val="4190273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2" y="1344082"/>
            <a:ext cx="9601196" cy="1303867"/>
          </a:xfrm>
        </p:spPr>
        <p:txBody>
          <a:bodyPr>
            <a:noAutofit/>
          </a:bodyPr>
          <a:lstStyle/>
          <a:p>
            <a:pPr algn="l"/>
            <a:r>
              <a:rPr lang="en-CA" dirty="0"/>
              <a:t>Jesus </a:t>
            </a:r>
            <a:r>
              <a:rPr lang="en-CA" dirty="0" smtClean="0"/>
              <a:t>Praying</a:t>
            </a:r>
            <a:br>
              <a:rPr lang="en-CA" dirty="0" smtClean="0"/>
            </a:br>
            <a:r>
              <a:rPr lang="en-CA" dirty="0" smtClean="0"/>
              <a:t>in</a:t>
            </a:r>
            <a:br>
              <a:rPr lang="en-CA" dirty="0" smtClean="0"/>
            </a:br>
            <a:r>
              <a:rPr lang="en-CA" dirty="0" smtClean="0"/>
              <a:t>Gethsemane</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5850" y="-753166"/>
            <a:ext cx="7315201" cy="7951306"/>
          </a:xfrm>
        </p:spPr>
      </p:pic>
    </p:spTree>
    <p:extLst>
      <p:ext uri="{BB962C8B-B14F-4D97-AF65-F5344CB8AC3E}">
        <p14:creationId xmlns:p14="http://schemas.microsoft.com/office/powerpoint/2010/main" val="1661336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2822</TotalTime>
  <Words>236</Words>
  <Application>Microsoft Office PowerPoint</Application>
  <PresentationFormat>Widescreen</PresentationFormat>
  <Paragraphs>48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O How Great the Goodness of Our God</vt:lpstr>
      <vt:lpstr>Recap Lesson 7</vt:lpstr>
      <vt:lpstr>Purpose</vt:lpstr>
      <vt:lpstr>Sermon on the Mount </vt:lpstr>
      <vt:lpstr>Jesus Healing the Blind </vt:lpstr>
      <vt:lpstr>Jesus Stilling the Storm </vt:lpstr>
      <vt:lpstr>Jesus Blessing Jairus’s Daughter</vt:lpstr>
      <vt:lpstr>Christ with the Children</vt:lpstr>
      <vt:lpstr>Jesus Praying in Gethsemane</vt:lpstr>
      <vt:lpstr>The Crucifixion</vt:lpstr>
      <vt:lpstr>Jacob’s discourse about the Atonement of Jesus Christ</vt:lpstr>
      <vt:lpstr>Elder Boyd K. Packer</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in the Spirit”</dc:title>
  <dc:creator>Yogi</dc:creator>
  <cp:lastModifiedBy>Yogi</cp:lastModifiedBy>
  <cp:revision>103</cp:revision>
  <dcterms:created xsi:type="dcterms:W3CDTF">2015-08-30T02:17:23Z</dcterms:created>
  <dcterms:modified xsi:type="dcterms:W3CDTF">2016-01-05T05:34:48Z</dcterms:modified>
</cp:coreProperties>
</file>