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372" r:id="rId5"/>
    <p:sldId id="334" r:id="rId6"/>
    <p:sldId id="408" r:id="rId7"/>
    <p:sldId id="342" r:id="rId8"/>
    <p:sldId id="455" r:id="rId9"/>
    <p:sldId id="263" r:id="rId10"/>
    <p:sldId id="398" r:id="rId11"/>
    <p:sldId id="264" r:id="rId12"/>
    <p:sldId id="453" r:id="rId13"/>
    <p:sldId id="456" r:id="rId14"/>
    <p:sldId id="367" r:id="rId15"/>
    <p:sldId id="457" r:id="rId16"/>
    <p:sldId id="266" r:id="rId17"/>
    <p:sldId id="458" r:id="rId18"/>
    <p:sldId id="467" r:id="rId19"/>
    <p:sldId id="468" r:id="rId20"/>
    <p:sldId id="470" r:id="rId21"/>
    <p:sldId id="519" r:id="rId22"/>
    <p:sldId id="459" r:id="rId23"/>
    <p:sldId id="460" r:id="rId24"/>
    <p:sldId id="522" r:id="rId25"/>
    <p:sldId id="523" r:id="rId26"/>
    <p:sldId id="471" r:id="rId27"/>
    <p:sldId id="391" r:id="rId28"/>
    <p:sldId id="464" r:id="rId29"/>
    <p:sldId id="396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6" r:id="rId41"/>
    <p:sldId id="571" r:id="rId42"/>
    <p:sldId id="572" r:id="rId43"/>
    <p:sldId id="489" r:id="rId44"/>
    <p:sldId id="409" r:id="rId45"/>
    <p:sldId id="462" r:id="rId46"/>
  </p:sldIdLst>
  <p:sldSz cx="12192000" cy="6858000"/>
  <p:notesSz cx="6858000" cy="9144000"/>
  <p:custShowLst>
    <p:custShow name="Younger" id="0">
      <p:sldLst>
        <p:sld r:id="rId10"/>
        <p:sld r:id="rId11"/>
        <p:sld r:id="rId12"/>
        <p:sld r:id="rId13"/>
        <p:sld r:id="rId5"/>
        <p:sld r:id="rId6"/>
        <p:sld r:id="rId7"/>
        <p:sld r:id="rId8"/>
      </p:sldLst>
    </p:custShow>
    <p:custShow name="Younger possible 1a" id="1">
      <p:sldLst>
        <p:sld r:id="rId22"/>
      </p:sldLst>
    </p:custShow>
    <p:custShow name="Younger Possible 1b" id="2">
      <p:sldLst>
        <p:sld r:id="rId23"/>
      </p:sldLst>
    </p:custShow>
    <p:custShow name="Younger Possible 1c" id="3">
      <p:sldLst>
        <p:sld r:id="rId24"/>
      </p:sldLst>
    </p:custShow>
    <p:custShow name="Younger Possible 2a" id="4">
      <p:sldLst>
        <p:sld r:id="rId28"/>
      </p:sldLst>
    </p:custShow>
    <p:custShow name="Younger Possible 2b" id="5">
      <p:sldLst>
        <p:sld r:id="rId29"/>
      </p:sldLst>
    </p:custShow>
    <p:custShow name="Younger possible 2c" id="6">
      <p:sldLst>
        <p:sld r:id="rId30"/>
      </p:sldLst>
    </p:custShow>
    <p:custShow name="Older" id="7">
      <p:sldLst>
        <p:sld r:id="rId15"/>
        <p:sld r:id="rId16"/>
        <p:sld r:id="rId17"/>
        <p:sld r:id="rId18"/>
        <p:sld r:id="rId19"/>
        <p:sld r:id="rId20"/>
        <p:sld r:id="rId5"/>
        <p:sld r:id="rId6"/>
        <p:sld r:id="rId7"/>
        <p:sld r:id="rId8"/>
      </p:sldLst>
    </p:custShow>
    <p:custShow name="Younger possible 3a" id="8">
      <p:sldLst/>
    </p:custShow>
    <p:custShow name="Younger Possible 3b" id="9">
      <p:sldLst/>
    </p:custShow>
    <p:custShow name="Older Possible 1a" id="10">
      <p:sldLst>
        <p:sld r:id="rId32"/>
      </p:sldLst>
    </p:custShow>
    <p:custShow name="Older Possilbe 1b" id="11">
      <p:sldLst>
        <p:sld r:id="rId33"/>
      </p:sldLst>
    </p:custShow>
    <p:custShow name="Older Possilbe 1c" id="12">
      <p:sldLst>
        <p:sld r:id="rId34"/>
      </p:sldLst>
    </p:custShow>
    <p:custShow name="Older Possible 2a" id="13">
      <p:sldLst>
        <p:sld r:id="rId36"/>
      </p:sldLst>
    </p:custShow>
    <p:custShow name="Older Possilbe 2b" id="14">
      <p:sldLst>
        <p:sld r:id="rId37"/>
      </p:sldLst>
    </p:custShow>
    <p:custShow name="Older Possilbe 2c" id="15">
      <p:sldLst>
        <p:sld r:id="rId38"/>
      </p:sldLst>
    </p:custShow>
    <p:custShow name="Older Possilbe 3a" id="16">
      <p:sldLst>
        <p:sld r:id="rId40"/>
        <p:sld r:id="rId41"/>
      </p:sldLst>
    </p:custShow>
    <p:custShow name="Older Possible 3b" id="17">
      <p:sldLst>
        <p:sld r:id="rId41"/>
      </p:sldLst>
    </p:custShow>
    <p:custShow name="Older Possilbe 3c" id="18">
      <p:sldLst>
        <p:sld r:id="rId42"/>
      </p:sldLst>
    </p:custShow>
    <p:custShow name="Matthew 6:5-13" id="19">
      <p:sldLst/>
    </p:custShow>
    <p:custShow name="Matthew 7:12" id="20">
      <p:sldLst/>
    </p:custShow>
    <p:custShow name="Video - to pray" id="21">
      <p:sldLst/>
    </p:custShow>
    <p:custShow name="Song - We bow our heads" id="22">
      <p:sldLst/>
    </p:custShow>
    <p:custShow name="Song - Jesus Said Love Everyone" id="23">
      <p:sldLst/>
    </p:custShow>
    <p:custShow name="Matthew 7:24" id="24">
      <p:sldLst/>
    </p:custShow>
    <p:custShow name="Matthew 6-7" id="25">
      <p:sldLst/>
    </p:custShow>
    <p:custShow name="Matthew 6:5-13;7:7-11" id="26">
      <p:sldLst/>
    </p:custShow>
    <p:custShow name="Did you think to pray" id="27">
      <p:sldLst/>
    </p:custShow>
    <p:custShow name="Matthew 7:9-10" id="28">
      <p:sldLst/>
    </p:custShow>
    <p:custShow name="Matthew 619-21" id="29">
      <p:sldLst/>
    </p:custShow>
    <p:custShow name="Younger possible 1d" id="30">
      <p:sldLst>
        <p:sld r:id="rId25"/>
      </p:sldLst>
    </p:custShow>
    <p:custShow name="Younger Possible 1e" id="31">
      <p:sldLst>
        <p:sld r:id="rId26"/>
      </p:sldLst>
    </p:custShow>
    <p:custShow name="Younger Possible 3c" id="32">
      <p:sldLst/>
    </p:custShow>
    <p:custShow name="Older Posssible 1d" id="33">
      <p:sldLst/>
    </p:custShow>
    <p:custShow name="Older Possible 1e" id="34">
      <p:sldLst/>
    </p:custShow>
    <p:custShow name="Older Possible 2d" id="35">
      <p:sldLst/>
    </p:custShow>
    <p:custShow name="Older Possible 2e" id="36">
      <p:sldLst/>
    </p:custShow>
    <p:custShow name="Song - Wise Man and the Foolish Man" id="37">
      <p:sldLst/>
    </p:custShow>
    <p:custShow name="Song - I'm trying to be like Jesus" id="38">
      <p:sldLst/>
    </p:custShow>
    <p:custShow name="Matthew 6:9-13" id="39">
      <p:sldLst/>
    </p:custShow>
    <p:custShow name="Matthew 7:7" id="40">
      <p:sldLst/>
    </p:custShow>
    <p:custShow name="Matthew 6:20" id="41">
      <p:sldLst/>
    </p:custShow>
    <p:custShow name="Older Possible 3d" id="42">
      <p:sldLst>
        <p:sld r:id="rId4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750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1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0963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6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1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9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80885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5703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0380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3114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8620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68621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65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049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0166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84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BF7281-D379-436A-B879-CE6F1504AD8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AB29D-A8B6-49D0-B15F-696582BC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42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manual/gospel-art-book/new-testament?lang=eng&amp;para=p25#p25" TargetMode="External"/><Relationship Id="rId2" Type="http://schemas.openxmlformats.org/officeDocument/2006/relationships/hyperlink" Target="https://www.lds.org/study/manual/come-follow-me-for-individuals-and-families-new-testament-2019/10?lang=e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ds.org/media-library/images/category/new-testament-gospel-art-book" TargetMode="External"/><Relationship Id="rId4" Type="http://schemas.openxmlformats.org/officeDocument/2006/relationships/hyperlink" Target="https://www.lds.org/study/manual/gospel-art-book/new-testament?lang=eng&amp;para=p27#p2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manual/new-testament-stories/chapter-23-the-man-who-could-not-walk?lang=eng" TargetMode="External"/><Relationship Id="rId2" Type="http://schemas.openxmlformats.org/officeDocument/2006/relationships/hyperlink" Target="https://www.lds.org/study/scriptures/nt/mark/2.1-12?lang=eng#p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mark/5.22-23,35-43?lang=eng#p2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mark/5.34?lang=eng#p3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scriptures/nt/matt/9.27-30?lang=eng#p2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manual/new-testament-stories/chapter-21-jesus-commands-the-winds-and-the-waves?lang=eng" TargetMode="External"/><Relationship Id="rId2" Type="http://schemas.openxmlformats.org/officeDocument/2006/relationships/hyperlink" Target="https://www.lds.org/study/scriptures/nt/mark/4.35-41?lang=eng#p35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manual/childrens-songbook/tell-me-the-stories-of-jesus?lang=e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scriptures/nt/mark/5.22-23,35-43?lang=eng#p22" TargetMode="External"/><Relationship Id="rId2" Type="http://schemas.openxmlformats.org/officeDocument/2006/relationships/hyperlink" Target="https://www.lds.org/study/scriptures/nt/mark/2.1-12?lang=eng#p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ds.org/study/scriptures/nt/mark/5.24-34?lang=eng#p2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scriptures/nt/mark/5.22-23,35-43?lang=eng#p22" TargetMode="External"/><Relationship Id="rId2" Type="http://schemas.openxmlformats.org/officeDocument/2006/relationships/hyperlink" Target="https://www.lds.org/study/scriptures/nt/mark/2.1-12?lang=eng#p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ds.org/study/scriptures/nt/mark/5.24-34?lang=eng#p24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scriptures/bofm/alma/34.28?lang=eng#p28" TargetMode="External"/><Relationship Id="rId2" Type="http://schemas.openxmlformats.org/officeDocument/2006/relationships/hyperlink" Target="https://www.lds.org/study/scriptures/bofm/mosiah/18.8-10?lang=eng#p8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ds.org/study/manual/gospel-art-book/new-testament?lang=eng&amp;para=p25#p25" TargetMode="External"/><Relationship Id="rId2" Type="http://schemas.openxmlformats.org/officeDocument/2006/relationships/hyperlink" Target="https://www.lds.org/study/scriptures/nt/mark/4.35-41?lang=eng#p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ds.org/study/manual/hymns/master-the-tempest-is-raging?lang=en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22.wmf"/><Relationship Id="rId18" Type="http://schemas.openxmlformats.org/officeDocument/2006/relationships/image" Target="../media/image26.emf"/><Relationship Id="rId26" Type="http://schemas.openxmlformats.org/officeDocument/2006/relationships/image" Target="../media/image34.emf"/><Relationship Id="rId3" Type="http://schemas.openxmlformats.org/officeDocument/2006/relationships/image" Target="../media/image12.wmf"/><Relationship Id="rId21" Type="http://schemas.openxmlformats.org/officeDocument/2006/relationships/image" Target="../media/image29.emf"/><Relationship Id="rId34" Type="http://schemas.openxmlformats.org/officeDocument/2006/relationships/image" Target="../media/image42.jpeg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5.emf"/><Relationship Id="rId25" Type="http://schemas.openxmlformats.org/officeDocument/2006/relationships/image" Target="../media/image33.wmf"/><Relationship Id="rId33" Type="http://schemas.openxmlformats.org/officeDocument/2006/relationships/image" Target="../media/image41.jpeg"/><Relationship Id="rId2" Type="http://schemas.openxmlformats.org/officeDocument/2006/relationships/image" Target="../media/image11.wmf"/><Relationship Id="rId16" Type="http://schemas.openxmlformats.org/officeDocument/2006/relationships/image" Target="../media/image24.emf"/><Relationship Id="rId20" Type="http://schemas.openxmlformats.org/officeDocument/2006/relationships/image" Target="../media/image28.emf"/><Relationship Id="rId29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image" Target="../media/image20.emf"/><Relationship Id="rId24" Type="http://schemas.openxmlformats.org/officeDocument/2006/relationships/image" Target="../media/image32.emf"/><Relationship Id="rId32" Type="http://schemas.openxmlformats.org/officeDocument/2006/relationships/image" Target="../media/image40.jpeg"/><Relationship Id="rId5" Type="http://schemas.openxmlformats.org/officeDocument/2006/relationships/image" Target="../media/image14.wmf"/><Relationship Id="rId15" Type="http://schemas.openxmlformats.org/officeDocument/2006/relationships/image" Target="../media/image9.wmf"/><Relationship Id="rId23" Type="http://schemas.openxmlformats.org/officeDocument/2006/relationships/image" Target="../media/image31.emf"/><Relationship Id="rId28" Type="http://schemas.openxmlformats.org/officeDocument/2006/relationships/image" Target="../media/image36.emf"/><Relationship Id="rId36" Type="http://schemas.openxmlformats.org/officeDocument/2006/relationships/image" Target="../media/image44.png"/><Relationship Id="rId10" Type="http://schemas.openxmlformats.org/officeDocument/2006/relationships/image" Target="../media/image19.emf"/><Relationship Id="rId19" Type="http://schemas.openxmlformats.org/officeDocument/2006/relationships/image" Target="../media/image27.emf"/><Relationship Id="rId31" Type="http://schemas.openxmlformats.org/officeDocument/2006/relationships/image" Target="../media/image39.jpeg"/><Relationship Id="rId4" Type="http://schemas.openxmlformats.org/officeDocument/2006/relationships/image" Target="../media/image13.wmf"/><Relationship Id="rId9" Type="http://schemas.openxmlformats.org/officeDocument/2006/relationships/image" Target="../media/image18.emf"/><Relationship Id="rId14" Type="http://schemas.openxmlformats.org/officeDocument/2006/relationships/image" Target="../media/image23.png"/><Relationship Id="rId22" Type="http://schemas.openxmlformats.org/officeDocument/2006/relationships/image" Target="../media/image30.emf"/><Relationship Id="rId27" Type="http://schemas.openxmlformats.org/officeDocument/2006/relationships/image" Target="../media/image35.emf"/><Relationship Id="rId30" Type="http://schemas.openxmlformats.org/officeDocument/2006/relationships/image" Target="../media/image38.jpeg"/><Relationship Id="rId35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A978-7FA0-450A-9843-75D98C67F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888" y="5875906"/>
            <a:ext cx="9144000" cy="616333"/>
          </a:xfrm>
        </p:spPr>
        <p:txBody>
          <a:bodyPr>
            <a:normAutofit fontScale="90000"/>
          </a:bodyPr>
          <a:lstStyle/>
          <a:p>
            <a:r>
              <a:rPr lang="en-US" dirty="0"/>
              <a:t>Matthew 8-9;Mark 2-5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D4115-8BFA-45AA-8E62-FDC489AA7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55848"/>
            <a:ext cx="9144000" cy="285750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Mar 04 – mar 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BF0CA-898C-45DF-A744-1E3D16340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91490"/>
            <a:ext cx="9300210" cy="48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7067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01258"/>
            <a:ext cx="9404723" cy="1400530"/>
          </a:xfrm>
        </p:spPr>
        <p:txBody>
          <a:bodyPr/>
          <a:lstStyle/>
          <a:p>
            <a:pPr fontAlgn="base"/>
            <a:r>
              <a:rPr lang="en-US" b="1" dirty="0"/>
              <a:t>Jesus has power to perform miracles.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1211580"/>
            <a:ext cx="8825659" cy="5646419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3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dirty="0">
                <a:solidFill>
                  <a:srgbClr val="FFFF00"/>
                </a:solidFill>
                <a:hlinkClick r:id="" action="ppaction://customshow?id=30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‘D’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  <a:hlinkClick r:id="" action="ppaction://customshow?id=3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‘E’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3545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When I am afraid or in danger, Jesus can help me feel peace.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F614-2584-4E25-A14A-EA7A30D32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3" y="2308859"/>
            <a:ext cx="11218704" cy="3200401"/>
          </a:xfrm>
        </p:spPr>
        <p:txBody>
          <a:bodyPr anchor="ctr">
            <a:noAutofit/>
          </a:bodyPr>
          <a:lstStyle/>
          <a:p>
            <a:r>
              <a:rPr lang="en-US" dirty="0"/>
              <a:t>The account of Jesus calming a storm can help children know that He can give them peace when they feel afraid.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437231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When I am afraid or in danger, Jesus can help me feel peace.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3772988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4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5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6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42718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E54E-2C94-4A58-BB2E-F885520B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16150" cy="563645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program</a:t>
            </a:r>
          </a:p>
        </p:txBody>
      </p:sp>
    </p:spTree>
    <p:extLst>
      <p:ext uri="{BB962C8B-B14F-4D97-AF65-F5344CB8AC3E}">
        <p14:creationId xmlns:p14="http://schemas.microsoft.com/office/powerpoint/2010/main" val="390205049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19FCE-5A2E-4F66-83BA-5D9ABD277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Jesus can perform miracles in my life as I have faith in Him.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2856-9FAF-431E-92C6-3E2C3BE2C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" y="2603500"/>
            <a:ext cx="11235690" cy="3416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Jesus performed many miracles during His mortal ministry. </a:t>
            </a:r>
          </a:p>
          <a:p>
            <a:pPr marL="0" indent="0">
              <a:buNone/>
            </a:pPr>
            <a:r>
              <a:rPr lang="en-US" dirty="0"/>
              <a:t>How can you help the children be aware that miracles happen today?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866284"/>
      </p:ext>
    </p:extLst>
  </p:cSld>
  <p:clrMapOvr>
    <a:masterClrMapping/>
  </p:clrMapOvr>
  <p:transition spd="slow" advClick="0" advTm="5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/>
              <a:t>Jesus can perform miracles in my life as I have faith in Him.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64" y="1908811"/>
            <a:ext cx="8825659" cy="4514850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0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1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58785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I can show love for others as Jesus did.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C2E6C-4344-4AF0-BAFE-06F2329E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Jesus showed great love by healing the sick and afflicted. </a:t>
            </a:r>
          </a:p>
          <a:p>
            <a:r>
              <a:rPr lang="en-US" dirty="0"/>
              <a:t>Ponder how you can teach the children to show compassion for people in need.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3108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I can show love for others as Jesus did.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3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4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5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1363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When I am afraid or in danger, Jesus can help me feel peace.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C2E6C-4344-4AF0-BAFE-06F2329EE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Children need to know that the Savior can give them peace when they face the storms of life﻿—now and in the future.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07293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97CF-B823-4CDB-8167-6879ACFD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When I am afraid or in danger, Jesus can help me feel peace.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C5CF-AF9B-466E-A7DE-8D6DDCE3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0493"/>
            <a:ext cx="8825659" cy="4230476"/>
          </a:xfrm>
        </p:spPr>
        <p:txBody>
          <a:bodyPr anchor="ctr"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on the Activity below that you want to go to:</a:t>
            </a:r>
          </a:p>
          <a:p>
            <a:endParaRPr lang="en-US" sz="3200" b="0" dirty="0">
              <a:solidFill>
                <a:schemeClr val="tx1"/>
              </a:solidFill>
              <a:effectLst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6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‘A’</a:t>
            </a:r>
            <a:endParaRPr lang="en-US" sz="3200" b="0" dirty="0">
              <a:solidFill>
                <a:srgbClr val="FFFF00"/>
              </a:solidFill>
              <a:effectLst/>
            </a:endParaRPr>
          </a:p>
          <a:p>
            <a:r>
              <a:rPr lang="en-US" sz="3200" b="0" dirty="0">
                <a:solidFill>
                  <a:srgbClr val="FFFF00"/>
                </a:solidFill>
                <a:effectLst/>
                <a:hlinkClick r:id="" action="ppaction://customshow?id=17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‘B’</a:t>
            </a:r>
            <a:r>
              <a:rPr lang="en-US" dirty="0">
                <a:solidFill>
                  <a:srgbClr val="FFFF00"/>
                </a:solidFill>
                <a:hlinkClick r:id="" action="ppaction://customshow?id=17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dirty="0">
              <a:solidFill>
                <a:srgbClr val="FFFF00"/>
              </a:solidFill>
              <a:hlinkClick r:id="" action="ppaction://customshow?id=17&amp;return=tru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FFFF00"/>
                </a:solidFill>
                <a:hlinkClick r:id="" action="ppaction://customshow?id=18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‘C’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hlinkClick r:id="" action="ppaction://customshow?id=42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Possible Activity ‘D’</a:t>
            </a:r>
            <a:endParaRPr lang="en-US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2765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D59A-8DE4-421E-89B3-21DB1671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Invite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4B26-E92D-4697-B98A-92C0B5505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26" y="2603500"/>
            <a:ext cx="11215170" cy="34163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Ask the children to share a story of Jesus performing a miracle (see the list of miracles in </a:t>
            </a:r>
            <a:r>
              <a:rPr lang="en-US" sz="3200" dirty="0">
                <a:hlinkClick r:id="rId2"/>
              </a:rPr>
              <a:t>this week’s outline</a:t>
            </a:r>
            <a:r>
              <a:rPr lang="en-US" sz="3200" dirty="0"/>
              <a:t> in </a:t>
            </a:r>
            <a:r>
              <a:rPr lang="en-US" sz="3200" i="1" dirty="0"/>
              <a:t>Come, Follow Me—For Individuals and Families</a:t>
            </a:r>
            <a:r>
              <a:rPr lang="en-US" sz="3200" dirty="0"/>
              <a:t>). </a:t>
            </a:r>
          </a:p>
          <a:p>
            <a:pPr marL="0" indent="0" algn="ctr">
              <a:buNone/>
            </a:pPr>
            <a:r>
              <a:rPr lang="en-US" sz="3200" dirty="0"/>
              <a:t>You could also show related pictures (see </a:t>
            </a:r>
            <a:r>
              <a:rPr lang="en-US" sz="3200" i="1" dirty="0"/>
              <a:t>Gospel Art Book,</a:t>
            </a:r>
            <a:r>
              <a:rPr lang="en-US" sz="3200" dirty="0"/>
              <a:t> </a:t>
            </a:r>
            <a:r>
              <a:rPr lang="en-US" sz="3200" dirty="0">
                <a:hlinkClick r:id="rId3"/>
              </a:rPr>
              <a:t>nos. 40</a:t>
            </a:r>
            <a:r>
              <a:rPr lang="en-US" sz="3200" dirty="0"/>
              <a:t>, </a:t>
            </a:r>
            <a:r>
              <a:rPr lang="en-US" sz="3200" dirty="0">
                <a:hlinkClick r:id="rId4"/>
              </a:rPr>
              <a:t>41</a:t>
            </a:r>
            <a:r>
              <a:rPr lang="en-US" sz="3200" dirty="0"/>
              <a:t>, or </a:t>
            </a:r>
            <a:r>
              <a:rPr lang="en-US" sz="3200" dirty="0">
                <a:hlinkClick r:id="rId5"/>
              </a:rPr>
              <a:t>LDS.org</a:t>
            </a:r>
            <a:r>
              <a:rPr lang="en-US" sz="3200" dirty="0"/>
              <a:t>).</a:t>
            </a:r>
            <a:endParaRPr lang="en-US" sz="32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9930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 Possible 1</a:t>
            </a:r>
          </a:p>
        </p:txBody>
      </p:sp>
    </p:spTree>
    <p:extLst>
      <p:ext uri="{BB962C8B-B14F-4D97-AF65-F5344CB8AC3E}">
        <p14:creationId xmlns:p14="http://schemas.microsoft.com/office/powerpoint/2010/main" val="2825591354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182880"/>
            <a:ext cx="11807189" cy="1670368"/>
          </a:xfrm>
        </p:spPr>
        <p:txBody>
          <a:bodyPr/>
          <a:lstStyle/>
          <a:p>
            <a:r>
              <a:rPr lang="en-US" b="1" dirty="0"/>
              <a:t>Jesus has power to perform miracles.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" y="2052918"/>
            <a:ext cx="11692890" cy="4195481"/>
          </a:xfrm>
        </p:spPr>
        <p:txBody>
          <a:bodyPr anchor="ctr">
            <a:noAutofit/>
          </a:bodyPr>
          <a:lstStyle/>
          <a:p>
            <a:pPr fontAlgn="base"/>
            <a:r>
              <a:rPr lang="en-US" dirty="0"/>
              <a:t>Share the account of the man with palsy from </a:t>
            </a:r>
            <a:r>
              <a:rPr lang="en-US" dirty="0">
                <a:hlinkClick r:id="rId2"/>
              </a:rPr>
              <a:t>Mark 2:1–12</a:t>
            </a:r>
            <a:r>
              <a:rPr lang="en-US" dirty="0"/>
              <a:t>. </a:t>
            </a:r>
          </a:p>
          <a:p>
            <a:pPr fontAlgn="base"/>
            <a:r>
              <a:rPr lang="en-US" dirty="0"/>
              <a:t>For help, see </a:t>
            </a:r>
            <a:r>
              <a:rPr lang="en-US" dirty="0">
                <a:hlinkClick r:id="rId3"/>
              </a:rPr>
              <a:t>“Chapter 23: The Man Who Could Not Walk,”</a:t>
            </a:r>
            <a:r>
              <a:rPr lang="en-US" dirty="0"/>
              <a:t> </a:t>
            </a:r>
            <a:r>
              <a:rPr lang="en-US" i="1" dirty="0"/>
              <a:t>New Testament Stories,</a:t>
            </a:r>
            <a:r>
              <a:rPr lang="en-US" dirty="0"/>
              <a:t> 57–58, or the corresponding video (LDS.org). </a:t>
            </a:r>
          </a:p>
          <a:p>
            <a:pPr fontAlgn="base"/>
            <a:r>
              <a:rPr lang="en-US" dirty="0"/>
              <a:t>Tell the children that the man with palsy could not walk. </a:t>
            </a:r>
          </a:p>
          <a:p>
            <a:pPr fontAlgn="base"/>
            <a:r>
              <a:rPr lang="en-US" dirty="0"/>
              <a:t>Help them recognize that this man was healed and forgiven by the Savior.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193935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Jesus has power to perform miracles.  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94560"/>
            <a:ext cx="8825659" cy="4754880"/>
          </a:xfrm>
        </p:spPr>
        <p:txBody>
          <a:bodyPr anchor="ctr">
            <a:noAutofit/>
          </a:bodyPr>
          <a:lstStyle/>
          <a:p>
            <a:r>
              <a:rPr lang="en-US" dirty="0"/>
              <a:t>Invite the children to pretend they are “waking up” like the daughter of Jairus as you read from </a:t>
            </a:r>
            <a:r>
              <a:rPr lang="en-US" dirty="0">
                <a:hlinkClick r:id="rId2"/>
              </a:rPr>
              <a:t>Mark 5:22–23, 35–43</a:t>
            </a:r>
            <a:r>
              <a:rPr lang="en-US" dirty="0"/>
              <a:t>. </a:t>
            </a:r>
          </a:p>
          <a:p>
            <a:r>
              <a:rPr lang="en-US" dirty="0"/>
              <a:t>Help them understand that Jesus has made it possible for all of us to have eternal life.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6060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49649" cy="1400530"/>
          </a:xfrm>
        </p:spPr>
        <p:txBody>
          <a:bodyPr/>
          <a:lstStyle/>
          <a:p>
            <a:r>
              <a:rPr lang="en-US" b="1" dirty="0"/>
              <a:t>Jesus has power to perform miracles.</a:t>
            </a:r>
            <a:br>
              <a:rPr lang="en-US" b="1" dirty="0"/>
            </a:br>
            <a:r>
              <a:rPr lang="en-US" b="1" dirty="0"/>
              <a:t>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52918"/>
            <a:ext cx="11149648" cy="4195481"/>
          </a:xfrm>
        </p:spPr>
        <p:txBody>
          <a:bodyPr anchor="ctr">
            <a:noAutofit/>
          </a:bodyPr>
          <a:lstStyle/>
          <a:p>
            <a:r>
              <a:rPr lang="en-US" dirty="0"/>
              <a:t>Read </a:t>
            </a:r>
            <a:r>
              <a:rPr lang="en-US" dirty="0">
                <a:hlinkClick r:id="rId2"/>
              </a:rPr>
              <a:t>Mark 5:34</a:t>
            </a:r>
            <a:r>
              <a:rPr lang="en-US" dirty="0"/>
              <a:t>. </a:t>
            </a:r>
          </a:p>
          <a:p>
            <a:r>
              <a:rPr lang="en-US" dirty="0"/>
              <a:t>Help the children memorize the phrase “Thy faith hath made thee whole,” perhaps by giving each child a word and then having the children say their words in order. </a:t>
            </a:r>
          </a:p>
          <a:p>
            <a:r>
              <a:rPr lang="en-US" dirty="0"/>
              <a:t>Has anyone they know ever been healed when they were sick?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7467423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9808"/>
            <a:ext cx="9404723" cy="2023110"/>
          </a:xfrm>
        </p:spPr>
        <p:txBody>
          <a:bodyPr/>
          <a:lstStyle/>
          <a:p>
            <a:r>
              <a:rPr lang="en-US" b="1" dirty="0"/>
              <a:t>Jesus has power to perform miracles.  Possible Activity ‘D’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2258658"/>
            <a:ext cx="11207780" cy="4195481"/>
          </a:xfrm>
        </p:spPr>
        <p:txBody>
          <a:bodyPr anchor="ctr">
            <a:noAutofit/>
          </a:bodyPr>
          <a:lstStyle/>
          <a:p>
            <a:r>
              <a:rPr lang="en-US" dirty="0"/>
              <a:t>Ask the children to close their eyes and listen as you read from </a:t>
            </a:r>
            <a:r>
              <a:rPr lang="en-US" dirty="0">
                <a:hlinkClick r:id="rId2"/>
              </a:rPr>
              <a:t>Matthew 9:27–30</a:t>
            </a:r>
            <a:r>
              <a:rPr lang="en-US" dirty="0"/>
              <a:t>. </a:t>
            </a:r>
          </a:p>
          <a:p>
            <a:r>
              <a:rPr lang="en-US" dirty="0"/>
              <a:t>When you read about Jesus healing the blind men, invite the children to open their eyes. </a:t>
            </a:r>
          </a:p>
          <a:p>
            <a:r>
              <a:rPr lang="en-US" dirty="0"/>
              <a:t>How would the children feel if Jesus had healed them?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6095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C2D5-94DE-4168-9355-620C52A6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11" y="452718"/>
            <a:ext cx="11395710" cy="1400530"/>
          </a:xfrm>
        </p:spPr>
        <p:txBody>
          <a:bodyPr/>
          <a:lstStyle/>
          <a:p>
            <a:r>
              <a:rPr lang="en-US" b="1" dirty="0"/>
              <a:t>Jesus has power to perform miracles.</a:t>
            </a:r>
            <a:br>
              <a:rPr lang="en-US" b="1" dirty="0"/>
            </a:br>
            <a:r>
              <a:rPr lang="en-US" b="1" dirty="0"/>
              <a:t>Possible Activity ‘E’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DAE8-0702-44EE-8461-1981A108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1" y="2052918"/>
            <a:ext cx="11395709" cy="4805082"/>
          </a:xfrm>
        </p:spPr>
        <p:txBody>
          <a:bodyPr anchor="ctr">
            <a:noAutofit/>
          </a:bodyPr>
          <a:lstStyle/>
          <a:p>
            <a:r>
              <a:rPr lang="en-US" dirty="0"/>
              <a:t>Invite the children to talk about a time when they were sick. </a:t>
            </a:r>
          </a:p>
          <a:p>
            <a:r>
              <a:rPr lang="en-US" dirty="0"/>
              <a:t>Tell one of the accounts of Jesus healing the sick, and testify that Jesus’s power can heal and bless us as we pray and receive priesthood blessings. </a:t>
            </a:r>
          </a:p>
          <a:p>
            <a:r>
              <a:rPr lang="en-US" dirty="0"/>
              <a:t>Explain that although the Lord sometimes does not give us the miracles we desire, He loves us and is aware of our needs. </a:t>
            </a:r>
          </a:p>
          <a:p>
            <a:r>
              <a:rPr lang="en-US" dirty="0"/>
              <a:t>He will give us the comfort we need.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45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 Possible 2</a:t>
            </a:r>
          </a:p>
        </p:txBody>
      </p:sp>
    </p:spTree>
    <p:extLst>
      <p:ext uri="{BB962C8B-B14F-4D97-AF65-F5344CB8AC3E}">
        <p14:creationId xmlns:p14="http://schemas.microsoft.com/office/powerpoint/2010/main" val="2278868671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63949" cy="1400530"/>
          </a:xfrm>
        </p:spPr>
        <p:txBody>
          <a:bodyPr>
            <a:normAutofit/>
          </a:bodyPr>
          <a:lstStyle/>
          <a:p>
            <a:r>
              <a:rPr lang="en-US" b="1" dirty="0"/>
              <a:t>When I am afraid or in danger, Jesus can help me feel peace.  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" y="1883884"/>
            <a:ext cx="11830050" cy="4770303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Help the children imagine that they are on the ship as you read </a:t>
            </a:r>
            <a:r>
              <a:rPr lang="en-US" dirty="0">
                <a:hlinkClick r:id="rId2"/>
              </a:rPr>
              <a:t>Mark 4:35–41</a:t>
            </a:r>
            <a:r>
              <a:rPr lang="en-US" dirty="0"/>
              <a:t>. (See also </a:t>
            </a:r>
            <a:r>
              <a:rPr lang="en-US" dirty="0">
                <a:hlinkClick r:id="rId3"/>
              </a:rPr>
              <a:t>“Chapter 21: Jesus Commands the Winds and the Waves,”</a:t>
            </a:r>
            <a:r>
              <a:rPr lang="en-US" dirty="0"/>
              <a:t> </a:t>
            </a:r>
            <a:r>
              <a:rPr lang="en-US" i="1" dirty="0"/>
              <a:t>New Testament Stories,</a:t>
            </a:r>
            <a:r>
              <a:rPr lang="en-US" dirty="0"/>
              <a:t> 53, or the corresponding video on LDS.org.) </a:t>
            </a:r>
          </a:p>
          <a:p>
            <a:pPr fontAlgn="base"/>
            <a:r>
              <a:rPr lang="en-US" dirty="0"/>
              <a:t>Ask the children to describe how they might have felt if they had been there. </a:t>
            </a:r>
          </a:p>
          <a:p>
            <a:pPr fontAlgn="base"/>
            <a:r>
              <a:rPr lang="en-US" dirty="0"/>
              <a:t>When have the children been scared? </a:t>
            </a:r>
          </a:p>
          <a:p>
            <a:pPr fontAlgn="base"/>
            <a:r>
              <a:rPr lang="en-US" dirty="0"/>
              <a:t>How did they find comfort?</a:t>
            </a:r>
          </a:p>
        </p:txBody>
      </p:sp>
    </p:spTree>
    <p:extLst>
      <p:ext uri="{BB962C8B-B14F-4D97-AF65-F5344CB8AC3E}">
        <p14:creationId xmlns:p14="http://schemas.microsoft.com/office/powerpoint/2010/main" val="2336209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/>
              <a:t>When I am afraid or in danger, Jesus can help me feel peace.  Possible Activity ‘B’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42" y="2060154"/>
            <a:ext cx="11215171" cy="4594034"/>
          </a:xfrm>
        </p:spPr>
        <p:txBody>
          <a:bodyPr anchor="ctr">
            <a:noAutofit/>
          </a:bodyPr>
          <a:lstStyle/>
          <a:p>
            <a:r>
              <a:rPr lang="en-US" dirty="0"/>
              <a:t>Invite the children to make the sounds of a storm and stop when someone says “Peace, be still.” </a:t>
            </a:r>
          </a:p>
          <a:p>
            <a:r>
              <a:rPr lang="en-US" dirty="0"/>
              <a:t>Testify that just as Jesus can bring us peace when there is a storm outside, He can bring us peace in our hearts when we feel bad on the inside.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1847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When I am afraid or in danger, Jesus can help me feel peace.  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Think of actions to accompany the third verse of </a:t>
            </a:r>
            <a:r>
              <a:rPr lang="en-US" dirty="0">
                <a:hlinkClick r:id="rId2"/>
              </a:rPr>
              <a:t>“Tell Me the Stories of Jesus,”</a:t>
            </a:r>
            <a:r>
              <a:rPr lang="en-US" dirty="0"/>
              <a:t> </a:t>
            </a:r>
            <a:r>
              <a:rPr lang="en-US" i="1" dirty="0"/>
              <a:t>Children’s Songbook,</a:t>
            </a:r>
            <a:r>
              <a:rPr lang="en-US" dirty="0"/>
              <a:t> 57.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9795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3279-3A5F-46B2-BA5A-1D86B4CA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the Doctrine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CAC7-B760-4FAC-BB76-6D9247F15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953" y="4626799"/>
            <a:ext cx="7711947" cy="1493204"/>
          </a:xfrm>
        </p:spPr>
        <p:txBody>
          <a:bodyPr anchor="ctr">
            <a:normAutofit/>
          </a:bodyPr>
          <a:lstStyle/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here for the “</a:t>
            </a:r>
            <a:r>
              <a:rPr lang="en-US" sz="3200" b="0" dirty="0">
                <a:solidFill>
                  <a:srgbClr val="92D050"/>
                </a:solidFill>
                <a:effectLst/>
                <a:hlinkClick r:id="" action="ppaction://customshow?id=7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Older Children’s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”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EEDCD-7A22-4C8A-95DF-948CC4E4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292" y="1514856"/>
            <a:ext cx="3695700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ADBE4-4CE2-4E0A-B884-0AEA2ADF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" y="3699826"/>
            <a:ext cx="3768852" cy="29813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F314FC-AB08-4778-BD0A-004FE73A393C}"/>
              </a:ext>
            </a:extLst>
          </p:cNvPr>
          <p:cNvSpPr txBox="1">
            <a:spLocks/>
          </p:cNvSpPr>
          <p:nvPr/>
        </p:nvSpPr>
        <p:spPr>
          <a:xfrm>
            <a:off x="711200" y="2027238"/>
            <a:ext cx="7711947" cy="1685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15968"/>
              </a:buClr>
              <a:buSzPct val="75000"/>
              <a:buFont typeface="Calibri" panose="020F0502020204030204" pitchFamily="34" charset="0"/>
              <a:buChar char="•"/>
              <a:defRPr sz="4000" b="1" kern="120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SzPct val="60000"/>
              <a:buFont typeface="Wingdings" panose="05000000000000000000" pitchFamily="2" charset="2"/>
              <a:buChar char="Ø"/>
              <a:defRPr sz="3600" b="1" kern="1200"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0" dirty="0">
                <a:solidFill>
                  <a:schemeClr val="tx1"/>
                </a:solidFill>
                <a:effectLst/>
              </a:rPr>
              <a:t>Click here for the “</a:t>
            </a:r>
            <a:r>
              <a:rPr lang="en-US" sz="3200" b="0" dirty="0">
                <a:solidFill>
                  <a:srgbClr val="92D050"/>
                </a:solidFill>
                <a:effectLst/>
                <a:hlinkClick r:id="" action="ppaction://customshow?id=0&amp;return=tru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Younger Children’s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” Program</a:t>
            </a:r>
          </a:p>
        </p:txBody>
      </p:sp>
    </p:spTree>
    <p:extLst>
      <p:ext uri="{BB962C8B-B14F-4D97-AF65-F5344CB8AC3E}">
        <p14:creationId xmlns:p14="http://schemas.microsoft.com/office/powerpoint/2010/main" val="4153996611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1</a:t>
            </a:r>
          </a:p>
        </p:txBody>
      </p:sp>
    </p:spTree>
    <p:extLst>
      <p:ext uri="{BB962C8B-B14F-4D97-AF65-F5344CB8AC3E}">
        <p14:creationId xmlns:p14="http://schemas.microsoft.com/office/powerpoint/2010/main" val="219421911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35299" cy="1400530"/>
          </a:xfrm>
        </p:spPr>
        <p:txBody>
          <a:bodyPr>
            <a:normAutofit/>
          </a:bodyPr>
          <a:lstStyle/>
          <a:p>
            <a:r>
              <a:rPr lang="en-US" b="1" dirty="0"/>
              <a:t>Jesus can perform miracles in my life as I have faith in Him.- 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Ask the children to pick one of the following miracles to read about and draw: </a:t>
            </a:r>
            <a:r>
              <a:rPr lang="en-US" dirty="0">
                <a:hlinkClick r:id="rId2"/>
              </a:rPr>
              <a:t>Mark 2:1–12</a:t>
            </a:r>
            <a:r>
              <a:rPr lang="en-US" dirty="0"/>
              <a:t>; </a:t>
            </a:r>
            <a:r>
              <a:rPr lang="en-US" dirty="0">
                <a:hlinkClick r:id="rId3"/>
              </a:rPr>
              <a:t>Mark 5:22–23, 35–43</a:t>
            </a:r>
            <a:r>
              <a:rPr lang="en-US" dirty="0"/>
              <a:t>; or </a:t>
            </a:r>
            <a:r>
              <a:rPr lang="en-US" dirty="0">
                <a:hlinkClick r:id="rId4"/>
              </a:rPr>
              <a:t>Mark 5:24–34</a:t>
            </a:r>
            <a:r>
              <a:rPr lang="en-US" dirty="0"/>
              <a:t>. </a:t>
            </a:r>
          </a:p>
          <a:p>
            <a:r>
              <a:rPr lang="en-US" dirty="0"/>
              <a:t>Invite the children to explain their drawings to the class. </a:t>
            </a:r>
          </a:p>
          <a:p>
            <a:r>
              <a:rPr lang="en-US" dirty="0"/>
              <a:t>What do they learn about Jesus from these stories?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0660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578149" cy="1400530"/>
          </a:xfrm>
        </p:spPr>
        <p:txBody>
          <a:bodyPr>
            <a:normAutofit/>
          </a:bodyPr>
          <a:lstStyle/>
          <a:p>
            <a:r>
              <a:rPr lang="en-US" b="1" dirty="0"/>
              <a:t>Jesus can perform miracles in my life as I have faith in Him.- 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Ask the children to act out how they feel when they are sick, sad, afraid, or worried. </a:t>
            </a:r>
          </a:p>
          <a:p>
            <a:r>
              <a:rPr lang="en-US" dirty="0"/>
              <a:t>How can Jesus help us when we have these feelings? </a:t>
            </a:r>
          </a:p>
          <a:p>
            <a:r>
              <a:rPr lang="en-US" dirty="0"/>
              <a:t>Testify that Jesus can help the children in all of these situations.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6066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75279" cy="1400530"/>
          </a:xfrm>
        </p:spPr>
        <p:txBody>
          <a:bodyPr>
            <a:normAutofit/>
          </a:bodyPr>
          <a:lstStyle/>
          <a:p>
            <a:r>
              <a:rPr lang="en-US" b="1" dirty="0"/>
              <a:t>Jesus can perform miracles in my life as I have faith in Him.- 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Invite the children to share experiences when they or someone they know received a priesthood blessing. </a:t>
            </a:r>
          </a:p>
          <a:p>
            <a:pPr fontAlgn="base"/>
            <a:r>
              <a:rPr lang="en-US" dirty="0"/>
              <a:t>How was that person healed or blessed?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770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2</a:t>
            </a:r>
          </a:p>
        </p:txBody>
      </p:sp>
    </p:spTree>
    <p:extLst>
      <p:ext uri="{BB962C8B-B14F-4D97-AF65-F5344CB8AC3E}">
        <p14:creationId xmlns:p14="http://schemas.microsoft.com/office/powerpoint/2010/main" val="4158065681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 can show love for others as Jesus did.</a:t>
            </a:r>
            <a:br>
              <a:rPr lang="en-US" b="1" dirty="0"/>
            </a:br>
            <a:r>
              <a:rPr lang="en-US" b="1" dirty="0"/>
              <a:t>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Choose one or more of Jesus’s miracles to review with the children, such as those in </a:t>
            </a:r>
            <a:r>
              <a:rPr lang="en-US" dirty="0">
                <a:hlinkClick r:id="rId2"/>
              </a:rPr>
              <a:t>Mark 2:1–12</a:t>
            </a:r>
            <a:r>
              <a:rPr lang="en-US" dirty="0"/>
              <a:t>; </a:t>
            </a:r>
            <a:r>
              <a:rPr lang="en-US" dirty="0">
                <a:hlinkClick r:id="rId3"/>
              </a:rPr>
              <a:t>Mark 5:22–23, 35–43</a:t>
            </a:r>
            <a:r>
              <a:rPr lang="en-US" dirty="0"/>
              <a:t>; or </a:t>
            </a:r>
            <a:r>
              <a:rPr lang="en-US" dirty="0">
                <a:hlinkClick r:id="rId4"/>
              </a:rPr>
              <a:t>Mark 5:24–34</a:t>
            </a:r>
            <a:r>
              <a:rPr lang="en-US" dirty="0"/>
              <a:t>. (See also the videos “Jesus Forgives Sins and Heals a Man Stricken with Palsy,” “Jesus Raises the Daughter of Jairus,” and “Jesus Heals a Woman of Faith” on LDS.org.) </a:t>
            </a:r>
          </a:p>
          <a:p>
            <a:r>
              <a:rPr lang="en-US" dirty="0"/>
              <a:t>Invite the children to share a time when they helped someone in need and how they felt.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9153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 can show love for others as Jesus did.</a:t>
            </a:r>
            <a:br>
              <a:rPr lang="en-US" b="1" dirty="0"/>
            </a:br>
            <a:r>
              <a:rPr lang="en-US" b="1" dirty="0"/>
              <a:t>Possible Activity ‘B’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r>
              <a:rPr lang="en-US" dirty="0"/>
              <a:t>Show the video “Gordon Hinckley: Lessons I Learned as a Boy” or “The Coat” (LDS.org). </a:t>
            </a:r>
          </a:p>
          <a:p>
            <a:r>
              <a:rPr lang="en-US" dirty="0"/>
              <a:t>How did the boys in these videos follow Jesus’s example? </a:t>
            </a:r>
          </a:p>
          <a:p>
            <a:r>
              <a:rPr lang="en-US" dirty="0"/>
              <a:t>Invite the children to share other situations when someone might be in need. </a:t>
            </a:r>
          </a:p>
          <a:p>
            <a:r>
              <a:rPr lang="en-US" dirty="0"/>
              <a:t>What can we do to help them?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7544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 can show love for others as Jesus did.</a:t>
            </a:r>
            <a:br>
              <a:rPr lang="en-US" b="1" dirty="0"/>
            </a:br>
            <a:r>
              <a:rPr lang="en-US" b="1" dirty="0"/>
              <a:t>Possible Activity ‘C’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rmAutofit/>
          </a:bodyPr>
          <a:lstStyle/>
          <a:p>
            <a:pPr fontAlgn="base"/>
            <a:r>
              <a:rPr lang="en-US" dirty="0"/>
              <a:t>Remind the children that helping others is part of their baptismal covenants (see </a:t>
            </a:r>
            <a:r>
              <a:rPr lang="en-US" dirty="0">
                <a:hlinkClick r:id="rId2"/>
              </a:rPr>
              <a:t>Mosiah 18:8–10</a:t>
            </a:r>
            <a:r>
              <a:rPr lang="en-US" dirty="0"/>
              <a:t>; </a:t>
            </a:r>
            <a:r>
              <a:rPr lang="en-US" dirty="0">
                <a:hlinkClick r:id="rId3"/>
              </a:rPr>
              <a:t>Alma 34:28</a:t>
            </a:r>
            <a:r>
              <a:rPr lang="en-US" dirty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35812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Older Possible 3</a:t>
            </a:r>
          </a:p>
        </p:txBody>
      </p:sp>
    </p:spTree>
    <p:extLst>
      <p:ext uri="{BB962C8B-B14F-4D97-AF65-F5344CB8AC3E}">
        <p14:creationId xmlns:p14="http://schemas.microsoft.com/office/powerpoint/2010/main" val="1865094394"/>
      </p:ext>
    </p:extLst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9B2-F4A9-4491-89B6-3A7BCF4E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388620"/>
            <a:ext cx="11807190" cy="11891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I am afraid or in danger, Jesus can help me feel peace. Possible Activity ‘A’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Ask one of the children to use </a:t>
            </a:r>
            <a:r>
              <a:rPr lang="en-US" dirty="0">
                <a:hlinkClick r:id="rId2"/>
              </a:rPr>
              <a:t>Mark 4:35–41</a:t>
            </a:r>
            <a:r>
              <a:rPr lang="en-US" dirty="0"/>
              <a:t> and the picture </a:t>
            </a:r>
            <a:r>
              <a:rPr lang="en-US" dirty="0">
                <a:hlinkClick r:id="rId3"/>
              </a:rPr>
              <a:t>Jesus Calms the Storm</a:t>
            </a:r>
            <a:r>
              <a:rPr lang="en-US" dirty="0"/>
              <a:t> (</a:t>
            </a:r>
            <a:r>
              <a:rPr lang="en-US" i="1" dirty="0"/>
              <a:t>Gospel Art Book,</a:t>
            </a:r>
            <a:r>
              <a:rPr lang="en-US" dirty="0"/>
              <a:t> no. 40) to tell the story of Jesus calming the storm. </a:t>
            </a:r>
          </a:p>
          <a:p>
            <a:r>
              <a:rPr lang="en-US" dirty="0"/>
              <a:t>Ask the children to describe how they might have felt if they had been there.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5982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CE23-BD6F-4AE7-BBBD-6FE631EE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894" y="973668"/>
            <a:ext cx="8761413" cy="706964"/>
          </a:xfrm>
        </p:spPr>
        <p:txBody>
          <a:bodyPr/>
          <a:lstStyle/>
          <a:p>
            <a:r>
              <a:rPr lang="en-US" dirty="0"/>
              <a:t>Encourage learning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39AA-CF2E-46E6-BD0D-6037159A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0490" y="2322589"/>
            <a:ext cx="7756976" cy="4260773"/>
          </a:xfrm>
        </p:spPr>
        <p:txBody>
          <a:bodyPr anchor="ctr">
            <a:normAutofit/>
          </a:bodyPr>
          <a:lstStyle/>
          <a:p>
            <a:pPr fontAlgn="base"/>
            <a:r>
              <a:rPr lang="en-US" sz="3200" dirty="0"/>
              <a:t>Help the children write down an act of service they will perform for someone this week.</a:t>
            </a:r>
          </a:p>
        </p:txBody>
      </p:sp>
      <p:pic>
        <p:nvPicPr>
          <p:cNvPr id="8" name="Picture 5" descr="C:\Users\covalt\AppData\Local\Microsoft\Windows\Temporary Internet Files\Content.IE5\S4N6OJ4H\MC900440452[1].wmf">
            <a:extLst>
              <a:ext uri="{FF2B5EF4-FFF2-40B4-BE49-F238E27FC236}">
                <a16:creationId xmlns:a16="http://schemas.microsoft.com/office/drawing/2014/main" id="{0629E9E3-E3C1-4D64-B768-CF0379C5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71" y="1123693"/>
            <a:ext cx="3758704" cy="503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74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Invite the children to share experiences when they felt peace after praying for help. </a:t>
            </a:r>
          </a:p>
          <a:p>
            <a:r>
              <a:rPr lang="en-US" dirty="0"/>
              <a:t>Remind them that this peace comes from the Savior.</a:t>
            </a:r>
            <a:endParaRPr lang="en-US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F98F5A-DF0D-480A-92B8-5F071E66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388620"/>
            <a:ext cx="11807190" cy="11891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I am afraid or in danger, Jesus can help me feel peace. Possible Activity ‘B’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48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Sing </a:t>
            </a:r>
            <a:r>
              <a:rPr lang="en-US" dirty="0">
                <a:hlinkClick r:id="rId2"/>
              </a:rPr>
              <a:t>“Master, the Tempest Is Raging,”</a:t>
            </a:r>
            <a:r>
              <a:rPr lang="en-US" dirty="0"/>
              <a:t> </a:t>
            </a:r>
            <a:r>
              <a:rPr lang="en-US" i="1" dirty="0"/>
              <a:t>Hymns,</a:t>
            </a:r>
            <a:r>
              <a:rPr lang="en-US" dirty="0"/>
              <a:t> no. 105, with the children, inviting them to whisper when they sing “Peace, be still.”</a:t>
            </a:r>
            <a:endParaRPr lang="en-US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F98F5A-DF0D-480A-92B8-5F071E66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388620"/>
            <a:ext cx="11807190" cy="11891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I am afraid or in danger, Jesus can help me feel peace. Possible Activity ‘C’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34624"/>
      </p:ext>
    </p:extLst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0DC03-6999-4F45-85E1-D0EDB91F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4" y="1883884"/>
            <a:ext cx="11138052" cy="4770303"/>
          </a:xfrm>
        </p:spPr>
        <p:txBody>
          <a:bodyPr anchor="ctr">
            <a:noAutofit/>
          </a:bodyPr>
          <a:lstStyle/>
          <a:p>
            <a:r>
              <a:rPr lang="en-US" dirty="0"/>
              <a:t>Give each child a paper rain cloud, and ask them to write on it a trial that someone might have. </a:t>
            </a:r>
          </a:p>
          <a:p>
            <a:r>
              <a:rPr lang="en-US" dirty="0"/>
              <a:t>Put all of the clouds on the board, covering a picture of the Savior. </a:t>
            </a:r>
          </a:p>
          <a:p>
            <a:r>
              <a:rPr lang="en-US" dirty="0"/>
              <a:t>Invite a child to remove one of the clouds and suggest ways we could help someone with that trial to find peace. </a:t>
            </a:r>
          </a:p>
          <a:p>
            <a:r>
              <a:rPr lang="en-US" dirty="0"/>
              <a:t>When all the clouds are removed, testify of the Savior’s power to calm the storms in our lives.</a:t>
            </a:r>
            <a:endParaRPr lang="en-US" sz="3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F98F5A-DF0D-480A-92B8-5F071E66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388620"/>
            <a:ext cx="11807190" cy="118914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I am afraid or in danger, Jesus can help me feel peace. Possible Activity ‘D’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345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8678-CFB0-45FF-BA9E-EF751578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4" y="973667"/>
            <a:ext cx="11171582" cy="562591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065692421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Roger\Local Settings\Temporary Internet Files\Content.IE5\4KV2ZSW1\MC900055515[1].wmf">
            <a:extLst>
              <a:ext uri="{FF2B5EF4-FFF2-40B4-BE49-F238E27FC236}">
                <a16:creationId xmlns:a16="http://schemas.microsoft.com/office/drawing/2014/main" id="{E67D8A77-6268-482D-BEAD-95CE791E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" y="846138"/>
            <a:ext cx="2424113" cy="23622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5" name="Group 8">
            <a:extLst>
              <a:ext uri="{FF2B5EF4-FFF2-40B4-BE49-F238E27FC236}">
                <a16:creationId xmlns:a16="http://schemas.microsoft.com/office/drawing/2014/main" id="{D315D0FF-332E-4A0E-9C4D-6DF29D8D44A5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1131194" y="5550445"/>
            <a:ext cx="930126" cy="1047152"/>
            <a:chOff x="480" y="952"/>
            <a:chExt cx="2448" cy="2756"/>
          </a:xfrm>
          <a:effectLst>
            <a:outerShdw blurRad="292100" dist="139700" dir="2700000" algn="ctr" rotWithShape="0">
              <a:schemeClr val="bg1">
                <a:lumMod val="75000"/>
                <a:alpha val="65000"/>
              </a:schemeClr>
            </a:outerShdw>
          </a:effectLst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64762AC8-BAB7-418E-B8E5-2B84E0FB08B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952"/>
              <a:ext cx="2448" cy="2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181930E8-0F60-4F6F-843F-C4D6B5357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1253"/>
              <a:ext cx="1903" cy="2005"/>
            </a:xfrm>
            <a:custGeom>
              <a:avLst/>
              <a:gdLst>
                <a:gd name="T0" fmla="*/ 952 w 1903"/>
                <a:gd name="T1" fmla="*/ 0 h 2005"/>
                <a:gd name="T2" fmla="*/ 1143 w 1903"/>
                <a:gd name="T3" fmla="*/ 20 h 2005"/>
                <a:gd name="T4" fmla="*/ 1320 w 1903"/>
                <a:gd name="T5" fmla="*/ 77 h 2005"/>
                <a:gd name="T6" fmla="*/ 1483 w 1903"/>
                <a:gd name="T7" fmla="*/ 173 h 2005"/>
                <a:gd name="T8" fmla="*/ 1621 w 1903"/>
                <a:gd name="T9" fmla="*/ 292 h 2005"/>
                <a:gd name="T10" fmla="*/ 1741 w 1903"/>
                <a:gd name="T11" fmla="*/ 441 h 2005"/>
                <a:gd name="T12" fmla="*/ 1827 w 1903"/>
                <a:gd name="T13" fmla="*/ 613 h 2005"/>
                <a:gd name="T14" fmla="*/ 1879 w 1903"/>
                <a:gd name="T15" fmla="*/ 799 h 2005"/>
                <a:gd name="T16" fmla="*/ 1903 w 1903"/>
                <a:gd name="T17" fmla="*/ 1005 h 2005"/>
                <a:gd name="T18" fmla="*/ 1894 w 1903"/>
                <a:gd name="T19" fmla="*/ 1106 h 2005"/>
                <a:gd name="T20" fmla="*/ 1860 w 1903"/>
                <a:gd name="T21" fmla="*/ 1302 h 2005"/>
                <a:gd name="T22" fmla="*/ 1784 w 1903"/>
                <a:gd name="T23" fmla="*/ 1479 h 2005"/>
                <a:gd name="T24" fmla="*/ 1683 w 1903"/>
                <a:gd name="T25" fmla="*/ 1642 h 2005"/>
                <a:gd name="T26" fmla="*/ 1554 w 1903"/>
                <a:gd name="T27" fmla="*/ 1776 h 2005"/>
                <a:gd name="T28" fmla="*/ 1401 w 1903"/>
                <a:gd name="T29" fmla="*/ 1886 h 2005"/>
                <a:gd name="T30" fmla="*/ 1234 w 1903"/>
                <a:gd name="T31" fmla="*/ 1962 h 2005"/>
                <a:gd name="T32" fmla="*/ 1047 w 1903"/>
                <a:gd name="T33" fmla="*/ 2000 h 2005"/>
                <a:gd name="T34" fmla="*/ 952 w 1903"/>
                <a:gd name="T35" fmla="*/ 2005 h 2005"/>
                <a:gd name="T36" fmla="*/ 761 w 1903"/>
                <a:gd name="T37" fmla="*/ 1986 h 2005"/>
                <a:gd name="T38" fmla="*/ 584 w 1903"/>
                <a:gd name="T39" fmla="*/ 1929 h 2005"/>
                <a:gd name="T40" fmla="*/ 421 w 1903"/>
                <a:gd name="T41" fmla="*/ 1833 h 2005"/>
                <a:gd name="T42" fmla="*/ 282 w 1903"/>
                <a:gd name="T43" fmla="*/ 1713 h 2005"/>
                <a:gd name="T44" fmla="*/ 163 w 1903"/>
                <a:gd name="T45" fmla="*/ 1565 h 2005"/>
                <a:gd name="T46" fmla="*/ 77 w 1903"/>
                <a:gd name="T47" fmla="*/ 1393 h 2005"/>
                <a:gd name="T48" fmla="*/ 20 w 1903"/>
                <a:gd name="T49" fmla="*/ 1206 h 2005"/>
                <a:gd name="T50" fmla="*/ 0 w 1903"/>
                <a:gd name="T51" fmla="*/ 1005 h 2005"/>
                <a:gd name="T52" fmla="*/ 5 w 1903"/>
                <a:gd name="T53" fmla="*/ 900 h 2005"/>
                <a:gd name="T54" fmla="*/ 43 w 1903"/>
                <a:gd name="T55" fmla="*/ 704 h 2005"/>
                <a:gd name="T56" fmla="*/ 115 w 1903"/>
                <a:gd name="T57" fmla="*/ 527 h 2005"/>
                <a:gd name="T58" fmla="*/ 220 w 1903"/>
                <a:gd name="T59" fmla="*/ 364 h 2005"/>
                <a:gd name="T60" fmla="*/ 349 w 1903"/>
                <a:gd name="T61" fmla="*/ 230 h 2005"/>
                <a:gd name="T62" fmla="*/ 498 w 1903"/>
                <a:gd name="T63" fmla="*/ 120 h 2005"/>
                <a:gd name="T64" fmla="*/ 670 w 1903"/>
                <a:gd name="T65" fmla="*/ 44 h 2005"/>
                <a:gd name="T66" fmla="*/ 856 w 1903"/>
                <a:gd name="T67" fmla="*/ 5 h 2005"/>
                <a:gd name="T68" fmla="*/ 952 w 1903"/>
                <a:gd name="T69" fmla="*/ 0 h 2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3" h="2005">
                  <a:moveTo>
                    <a:pt x="952" y="0"/>
                  </a:moveTo>
                  <a:lnTo>
                    <a:pt x="952" y="0"/>
                  </a:lnTo>
                  <a:lnTo>
                    <a:pt x="1047" y="5"/>
                  </a:lnTo>
                  <a:lnTo>
                    <a:pt x="1143" y="20"/>
                  </a:lnTo>
                  <a:lnTo>
                    <a:pt x="1234" y="44"/>
                  </a:lnTo>
                  <a:lnTo>
                    <a:pt x="1320" y="77"/>
                  </a:lnTo>
                  <a:lnTo>
                    <a:pt x="1401" y="120"/>
                  </a:lnTo>
                  <a:lnTo>
                    <a:pt x="1483" y="173"/>
                  </a:lnTo>
                  <a:lnTo>
                    <a:pt x="1554" y="230"/>
                  </a:lnTo>
                  <a:lnTo>
                    <a:pt x="1621" y="292"/>
                  </a:lnTo>
                  <a:lnTo>
                    <a:pt x="1683" y="364"/>
                  </a:lnTo>
                  <a:lnTo>
                    <a:pt x="1741" y="441"/>
                  </a:lnTo>
                  <a:lnTo>
                    <a:pt x="1784" y="527"/>
                  </a:lnTo>
                  <a:lnTo>
                    <a:pt x="1827" y="613"/>
                  </a:lnTo>
                  <a:lnTo>
                    <a:pt x="1860" y="704"/>
                  </a:lnTo>
                  <a:lnTo>
                    <a:pt x="1879" y="799"/>
                  </a:lnTo>
                  <a:lnTo>
                    <a:pt x="1894" y="900"/>
                  </a:lnTo>
                  <a:lnTo>
                    <a:pt x="1903" y="1005"/>
                  </a:lnTo>
                  <a:lnTo>
                    <a:pt x="1903" y="1005"/>
                  </a:lnTo>
                  <a:lnTo>
                    <a:pt x="1894" y="1106"/>
                  </a:lnTo>
                  <a:lnTo>
                    <a:pt x="1879" y="1206"/>
                  </a:lnTo>
                  <a:lnTo>
                    <a:pt x="1860" y="1302"/>
                  </a:lnTo>
                  <a:lnTo>
                    <a:pt x="1827" y="1393"/>
                  </a:lnTo>
                  <a:lnTo>
                    <a:pt x="1784" y="1479"/>
                  </a:lnTo>
                  <a:lnTo>
                    <a:pt x="1741" y="1565"/>
                  </a:lnTo>
                  <a:lnTo>
                    <a:pt x="1683" y="1642"/>
                  </a:lnTo>
                  <a:lnTo>
                    <a:pt x="1621" y="1713"/>
                  </a:lnTo>
                  <a:lnTo>
                    <a:pt x="1554" y="1776"/>
                  </a:lnTo>
                  <a:lnTo>
                    <a:pt x="1483" y="1833"/>
                  </a:lnTo>
                  <a:lnTo>
                    <a:pt x="1401" y="1886"/>
                  </a:lnTo>
                  <a:lnTo>
                    <a:pt x="1320" y="1929"/>
                  </a:lnTo>
                  <a:lnTo>
                    <a:pt x="1234" y="1962"/>
                  </a:lnTo>
                  <a:lnTo>
                    <a:pt x="1143" y="1986"/>
                  </a:lnTo>
                  <a:lnTo>
                    <a:pt x="1047" y="2000"/>
                  </a:lnTo>
                  <a:lnTo>
                    <a:pt x="952" y="2005"/>
                  </a:lnTo>
                  <a:lnTo>
                    <a:pt x="952" y="2005"/>
                  </a:lnTo>
                  <a:lnTo>
                    <a:pt x="856" y="2000"/>
                  </a:lnTo>
                  <a:lnTo>
                    <a:pt x="761" y="1986"/>
                  </a:lnTo>
                  <a:lnTo>
                    <a:pt x="670" y="1962"/>
                  </a:lnTo>
                  <a:lnTo>
                    <a:pt x="584" y="1929"/>
                  </a:lnTo>
                  <a:lnTo>
                    <a:pt x="498" y="1886"/>
                  </a:lnTo>
                  <a:lnTo>
                    <a:pt x="421" y="1833"/>
                  </a:lnTo>
                  <a:lnTo>
                    <a:pt x="349" y="1776"/>
                  </a:lnTo>
                  <a:lnTo>
                    <a:pt x="282" y="1713"/>
                  </a:lnTo>
                  <a:lnTo>
                    <a:pt x="220" y="1642"/>
                  </a:lnTo>
                  <a:lnTo>
                    <a:pt x="163" y="1565"/>
                  </a:lnTo>
                  <a:lnTo>
                    <a:pt x="115" y="1479"/>
                  </a:lnTo>
                  <a:lnTo>
                    <a:pt x="77" y="1393"/>
                  </a:lnTo>
                  <a:lnTo>
                    <a:pt x="43" y="1302"/>
                  </a:lnTo>
                  <a:lnTo>
                    <a:pt x="20" y="1206"/>
                  </a:lnTo>
                  <a:lnTo>
                    <a:pt x="5" y="1106"/>
                  </a:lnTo>
                  <a:lnTo>
                    <a:pt x="0" y="1005"/>
                  </a:lnTo>
                  <a:lnTo>
                    <a:pt x="0" y="1005"/>
                  </a:lnTo>
                  <a:lnTo>
                    <a:pt x="5" y="900"/>
                  </a:lnTo>
                  <a:lnTo>
                    <a:pt x="20" y="799"/>
                  </a:lnTo>
                  <a:lnTo>
                    <a:pt x="43" y="704"/>
                  </a:lnTo>
                  <a:lnTo>
                    <a:pt x="77" y="613"/>
                  </a:lnTo>
                  <a:lnTo>
                    <a:pt x="115" y="527"/>
                  </a:lnTo>
                  <a:lnTo>
                    <a:pt x="163" y="441"/>
                  </a:lnTo>
                  <a:lnTo>
                    <a:pt x="220" y="364"/>
                  </a:lnTo>
                  <a:lnTo>
                    <a:pt x="282" y="292"/>
                  </a:lnTo>
                  <a:lnTo>
                    <a:pt x="349" y="230"/>
                  </a:lnTo>
                  <a:lnTo>
                    <a:pt x="421" y="173"/>
                  </a:lnTo>
                  <a:lnTo>
                    <a:pt x="498" y="120"/>
                  </a:lnTo>
                  <a:lnTo>
                    <a:pt x="584" y="77"/>
                  </a:lnTo>
                  <a:lnTo>
                    <a:pt x="670" y="44"/>
                  </a:lnTo>
                  <a:lnTo>
                    <a:pt x="761" y="20"/>
                  </a:lnTo>
                  <a:lnTo>
                    <a:pt x="856" y="5"/>
                  </a:lnTo>
                  <a:lnTo>
                    <a:pt x="952" y="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4373E45-8425-460A-BAE7-0D5662963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1244"/>
              <a:ext cx="1907" cy="2019"/>
            </a:xfrm>
            <a:custGeom>
              <a:avLst/>
              <a:gdLst>
                <a:gd name="T0" fmla="*/ 951 w 1907"/>
                <a:gd name="T1" fmla="*/ 0 h 2019"/>
                <a:gd name="T2" fmla="*/ 1142 w 1907"/>
                <a:gd name="T3" fmla="*/ 24 h 2019"/>
                <a:gd name="T4" fmla="*/ 1324 w 1907"/>
                <a:gd name="T5" fmla="*/ 81 h 2019"/>
                <a:gd name="T6" fmla="*/ 1487 w 1907"/>
                <a:gd name="T7" fmla="*/ 172 h 2019"/>
                <a:gd name="T8" fmla="*/ 1625 w 1907"/>
                <a:gd name="T9" fmla="*/ 297 h 2019"/>
                <a:gd name="T10" fmla="*/ 1745 w 1907"/>
                <a:gd name="T11" fmla="*/ 445 h 2019"/>
                <a:gd name="T12" fmla="*/ 1831 w 1907"/>
                <a:gd name="T13" fmla="*/ 617 h 2019"/>
                <a:gd name="T14" fmla="*/ 1888 w 1907"/>
                <a:gd name="T15" fmla="*/ 808 h 2019"/>
                <a:gd name="T16" fmla="*/ 1907 w 1907"/>
                <a:gd name="T17" fmla="*/ 1009 h 2019"/>
                <a:gd name="T18" fmla="*/ 1903 w 1907"/>
                <a:gd name="T19" fmla="*/ 1110 h 2019"/>
                <a:gd name="T20" fmla="*/ 1864 w 1907"/>
                <a:gd name="T21" fmla="*/ 1306 h 2019"/>
                <a:gd name="T22" fmla="*/ 1793 w 1907"/>
                <a:gd name="T23" fmla="*/ 1488 h 2019"/>
                <a:gd name="T24" fmla="*/ 1687 w 1907"/>
                <a:gd name="T25" fmla="*/ 1651 h 2019"/>
                <a:gd name="T26" fmla="*/ 1558 w 1907"/>
                <a:gd name="T27" fmla="*/ 1785 h 2019"/>
                <a:gd name="T28" fmla="*/ 1405 w 1907"/>
                <a:gd name="T29" fmla="*/ 1895 h 2019"/>
                <a:gd name="T30" fmla="*/ 1233 w 1907"/>
                <a:gd name="T31" fmla="*/ 1971 h 2019"/>
                <a:gd name="T32" fmla="*/ 1051 w 1907"/>
                <a:gd name="T33" fmla="*/ 2009 h 2019"/>
                <a:gd name="T34" fmla="*/ 951 w 1907"/>
                <a:gd name="T35" fmla="*/ 2019 h 2019"/>
                <a:gd name="T36" fmla="*/ 760 w 1907"/>
                <a:gd name="T37" fmla="*/ 1995 h 2019"/>
                <a:gd name="T38" fmla="*/ 583 w 1907"/>
                <a:gd name="T39" fmla="*/ 1938 h 2019"/>
                <a:gd name="T40" fmla="*/ 420 w 1907"/>
                <a:gd name="T41" fmla="*/ 1847 h 2019"/>
                <a:gd name="T42" fmla="*/ 277 w 1907"/>
                <a:gd name="T43" fmla="*/ 1722 h 2019"/>
                <a:gd name="T44" fmla="*/ 162 w 1907"/>
                <a:gd name="T45" fmla="*/ 1574 h 2019"/>
                <a:gd name="T46" fmla="*/ 71 w 1907"/>
                <a:gd name="T47" fmla="*/ 1402 h 2019"/>
                <a:gd name="T48" fmla="*/ 19 w 1907"/>
                <a:gd name="T49" fmla="*/ 1210 h 2019"/>
                <a:gd name="T50" fmla="*/ 0 w 1907"/>
                <a:gd name="T51" fmla="*/ 1009 h 2019"/>
                <a:gd name="T52" fmla="*/ 4 w 1907"/>
                <a:gd name="T53" fmla="*/ 904 h 2019"/>
                <a:gd name="T54" fmla="*/ 43 w 1907"/>
                <a:gd name="T55" fmla="*/ 708 h 2019"/>
                <a:gd name="T56" fmla="*/ 114 w 1907"/>
                <a:gd name="T57" fmla="*/ 531 h 2019"/>
                <a:gd name="T58" fmla="*/ 215 w 1907"/>
                <a:gd name="T59" fmla="*/ 368 h 2019"/>
                <a:gd name="T60" fmla="*/ 344 w 1907"/>
                <a:gd name="T61" fmla="*/ 234 h 2019"/>
                <a:gd name="T62" fmla="*/ 497 w 1907"/>
                <a:gd name="T63" fmla="*/ 124 h 2019"/>
                <a:gd name="T64" fmla="*/ 669 w 1907"/>
                <a:gd name="T65" fmla="*/ 48 h 2019"/>
                <a:gd name="T66" fmla="*/ 855 w 1907"/>
                <a:gd name="T67" fmla="*/ 5 h 2019"/>
                <a:gd name="T68" fmla="*/ 951 w 1907"/>
                <a:gd name="T69" fmla="*/ 0 h 2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07" h="2019">
                  <a:moveTo>
                    <a:pt x="951" y="0"/>
                  </a:moveTo>
                  <a:lnTo>
                    <a:pt x="951" y="0"/>
                  </a:lnTo>
                  <a:lnTo>
                    <a:pt x="1051" y="5"/>
                  </a:lnTo>
                  <a:lnTo>
                    <a:pt x="1142" y="24"/>
                  </a:lnTo>
                  <a:lnTo>
                    <a:pt x="1233" y="48"/>
                  </a:lnTo>
                  <a:lnTo>
                    <a:pt x="1324" y="81"/>
                  </a:lnTo>
                  <a:lnTo>
                    <a:pt x="1405" y="124"/>
                  </a:lnTo>
                  <a:lnTo>
                    <a:pt x="1487" y="172"/>
                  </a:lnTo>
                  <a:lnTo>
                    <a:pt x="1558" y="234"/>
                  </a:lnTo>
                  <a:lnTo>
                    <a:pt x="1625" y="297"/>
                  </a:lnTo>
                  <a:lnTo>
                    <a:pt x="1687" y="368"/>
                  </a:lnTo>
                  <a:lnTo>
                    <a:pt x="1745" y="445"/>
                  </a:lnTo>
                  <a:lnTo>
                    <a:pt x="1793" y="531"/>
                  </a:lnTo>
                  <a:lnTo>
                    <a:pt x="1831" y="617"/>
                  </a:lnTo>
                  <a:lnTo>
                    <a:pt x="1864" y="708"/>
                  </a:lnTo>
                  <a:lnTo>
                    <a:pt x="1888" y="808"/>
                  </a:lnTo>
                  <a:lnTo>
                    <a:pt x="1903" y="904"/>
                  </a:lnTo>
                  <a:lnTo>
                    <a:pt x="1907" y="1009"/>
                  </a:lnTo>
                  <a:lnTo>
                    <a:pt x="1907" y="1009"/>
                  </a:lnTo>
                  <a:lnTo>
                    <a:pt x="1903" y="1110"/>
                  </a:lnTo>
                  <a:lnTo>
                    <a:pt x="1888" y="1210"/>
                  </a:lnTo>
                  <a:lnTo>
                    <a:pt x="1864" y="1306"/>
                  </a:lnTo>
                  <a:lnTo>
                    <a:pt x="1831" y="1402"/>
                  </a:lnTo>
                  <a:lnTo>
                    <a:pt x="1793" y="1488"/>
                  </a:lnTo>
                  <a:lnTo>
                    <a:pt x="1745" y="1574"/>
                  </a:lnTo>
                  <a:lnTo>
                    <a:pt x="1687" y="1651"/>
                  </a:lnTo>
                  <a:lnTo>
                    <a:pt x="1625" y="1722"/>
                  </a:lnTo>
                  <a:lnTo>
                    <a:pt x="1558" y="1785"/>
                  </a:lnTo>
                  <a:lnTo>
                    <a:pt x="1487" y="1847"/>
                  </a:lnTo>
                  <a:lnTo>
                    <a:pt x="1405" y="1895"/>
                  </a:lnTo>
                  <a:lnTo>
                    <a:pt x="1324" y="1938"/>
                  </a:lnTo>
                  <a:lnTo>
                    <a:pt x="1233" y="1971"/>
                  </a:lnTo>
                  <a:lnTo>
                    <a:pt x="1142" y="1995"/>
                  </a:lnTo>
                  <a:lnTo>
                    <a:pt x="1051" y="2009"/>
                  </a:lnTo>
                  <a:lnTo>
                    <a:pt x="951" y="2019"/>
                  </a:lnTo>
                  <a:lnTo>
                    <a:pt x="951" y="2019"/>
                  </a:lnTo>
                  <a:lnTo>
                    <a:pt x="855" y="2009"/>
                  </a:lnTo>
                  <a:lnTo>
                    <a:pt x="760" y="1995"/>
                  </a:lnTo>
                  <a:lnTo>
                    <a:pt x="669" y="1971"/>
                  </a:lnTo>
                  <a:lnTo>
                    <a:pt x="583" y="1938"/>
                  </a:lnTo>
                  <a:lnTo>
                    <a:pt x="497" y="1895"/>
                  </a:lnTo>
                  <a:lnTo>
                    <a:pt x="420" y="1847"/>
                  </a:lnTo>
                  <a:lnTo>
                    <a:pt x="344" y="1785"/>
                  </a:lnTo>
                  <a:lnTo>
                    <a:pt x="277" y="1722"/>
                  </a:lnTo>
                  <a:lnTo>
                    <a:pt x="215" y="1651"/>
                  </a:lnTo>
                  <a:lnTo>
                    <a:pt x="162" y="1574"/>
                  </a:lnTo>
                  <a:lnTo>
                    <a:pt x="114" y="1488"/>
                  </a:lnTo>
                  <a:lnTo>
                    <a:pt x="71" y="1402"/>
                  </a:lnTo>
                  <a:lnTo>
                    <a:pt x="43" y="1306"/>
                  </a:lnTo>
                  <a:lnTo>
                    <a:pt x="19" y="1210"/>
                  </a:lnTo>
                  <a:lnTo>
                    <a:pt x="4" y="111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4" y="904"/>
                  </a:lnTo>
                  <a:lnTo>
                    <a:pt x="19" y="808"/>
                  </a:lnTo>
                  <a:lnTo>
                    <a:pt x="43" y="708"/>
                  </a:lnTo>
                  <a:lnTo>
                    <a:pt x="71" y="617"/>
                  </a:lnTo>
                  <a:lnTo>
                    <a:pt x="114" y="531"/>
                  </a:lnTo>
                  <a:lnTo>
                    <a:pt x="162" y="445"/>
                  </a:lnTo>
                  <a:lnTo>
                    <a:pt x="215" y="368"/>
                  </a:lnTo>
                  <a:lnTo>
                    <a:pt x="277" y="297"/>
                  </a:lnTo>
                  <a:lnTo>
                    <a:pt x="344" y="234"/>
                  </a:lnTo>
                  <a:lnTo>
                    <a:pt x="420" y="172"/>
                  </a:lnTo>
                  <a:lnTo>
                    <a:pt x="497" y="124"/>
                  </a:lnTo>
                  <a:lnTo>
                    <a:pt x="583" y="81"/>
                  </a:lnTo>
                  <a:lnTo>
                    <a:pt x="669" y="48"/>
                  </a:lnTo>
                  <a:lnTo>
                    <a:pt x="760" y="24"/>
                  </a:lnTo>
                  <a:lnTo>
                    <a:pt x="855" y="5"/>
                  </a:lnTo>
                  <a:lnTo>
                    <a:pt x="951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8ED2AFC4-CA33-449F-839D-52B83E30B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" y="1239"/>
              <a:ext cx="1917" cy="2024"/>
            </a:xfrm>
            <a:custGeom>
              <a:avLst/>
              <a:gdLst>
                <a:gd name="T0" fmla="*/ 961 w 1917"/>
                <a:gd name="T1" fmla="*/ 0 h 2024"/>
                <a:gd name="T2" fmla="*/ 1152 w 1917"/>
                <a:gd name="T3" fmla="*/ 19 h 2024"/>
                <a:gd name="T4" fmla="*/ 1329 w 1917"/>
                <a:gd name="T5" fmla="*/ 77 h 2024"/>
                <a:gd name="T6" fmla="*/ 1497 w 1917"/>
                <a:gd name="T7" fmla="*/ 172 h 2024"/>
                <a:gd name="T8" fmla="*/ 1635 w 1917"/>
                <a:gd name="T9" fmla="*/ 297 h 2024"/>
                <a:gd name="T10" fmla="*/ 1755 w 1917"/>
                <a:gd name="T11" fmla="*/ 445 h 2024"/>
                <a:gd name="T12" fmla="*/ 1841 w 1917"/>
                <a:gd name="T13" fmla="*/ 617 h 2024"/>
                <a:gd name="T14" fmla="*/ 1898 w 1917"/>
                <a:gd name="T15" fmla="*/ 809 h 2024"/>
                <a:gd name="T16" fmla="*/ 1917 w 1917"/>
                <a:gd name="T17" fmla="*/ 1010 h 2024"/>
                <a:gd name="T18" fmla="*/ 1913 w 1917"/>
                <a:gd name="T19" fmla="*/ 1115 h 2024"/>
                <a:gd name="T20" fmla="*/ 1874 w 1917"/>
                <a:gd name="T21" fmla="*/ 1311 h 2024"/>
                <a:gd name="T22" fmla="*/ 1803 w 1917"/>
                <a:gd name="T23" fmla="*/ 1493 h 2024"/>
                <a:gd name="T24" fmla="*/ 1697 w 1917"/>
                <a:gd name="T25" fmla="*/ 1656 h 2024"/>
                <a:gd name="T26" fmla="*/ 1568 w 1917"/>
                <a:gd name="T27" fmla="*/ 1794 h 2024"/>
                <a:gd name="T28" fmla="*/ 1415 w 1917"/>
                <a:gd name="T29" fmla="*/ 1900 h 2024"/>
                <a:gd name="T30" fmla="*/ 1243 w 1917"/>
                <a:gd name="T31" fmla="*/ 1976 h 2024"/>
                <a:gd name="T32" fmla="*/ 1057 w 1917"/>
                <a:gd name="T33" fmla="*/ 2019 h 2024"/>
                <a:gd name="T34" fmla="*/ 961 w 1917"/>
                <a:gd name="T35" fmla="*/ 2024 h 2024"/>
                <a:gd name="T36" fmla="*/ 765 w 1917"/>
                <a:gd name="T37" fmla="*/ 2005 h 2024"/>
                <a:gd name="T38" fmla="*/ 588 w 1917"/>
                <a:gd name="T39" fmla="*/ 1943 h 2024"/>
                <a:gd name="T40" fmla="*/ 426 w 1917"/>
                <a:gd name="T41" fmla="*/ 1852 h 2024"/>
                <a:gd name="T42" fmla="*/ 282 w 1917"/>
                <a:gd name="T43" fmla="*/ 1727 h 2024"/>
                <a:gd name="T44" fmla="*/ 163 w 1917"/>
                <a:gd name="T45" fmla="*/ 1579 h 2024"/>
                <a:gd name="T46" fmla="*/ 77 w 1917"/>
                <a:gd name="T47" fmla="*/ 1407 h 2024"/>
                <a:gd name="T48" fmla="*/ 19 w 1917"/>
                <a:gd name="T49" fmla="*/ 1215 h 2024"/>
                <a:gd name="T50" fmla="*/ 0 w 1917"/>
                <a:gd name="T51" fmla="*/ 1010 h 2024"/>
                <a:gd name="T52" fmla="*/ 5 w 1917"/>
                <a:gd name="T53" fmla="*/ 909 h 2024"/>
                <a:gd name="T54" fmla="*/ 43 w 1917"/>
                <a:gd name="T55" fmla="*/ 713 h 2024"/>
                <a:gd name="T56" fmla="*/ 115 w 1917"/>
                <a:gd name="T57" fmla="*/ 531 h 2024"/>
                <a:gd name="T58" fmla="*/ 220 w 1917"/>
                <a:gd name="T59" fmla="*/ 369 h 2024"/>
                <a:gd name="T60" fmla="*/ 349 w 1917"/>
                <a:gd name="T61" fmla="*/ 230 h 2024"/>
                <a:gd name="T62" fmla="*/ 502 w 1917"/>
                <a:gd name="T63" fmla="*/ 120 h 2024"/>
                <a:gd name="T64" fmla="*/ 674 w 1917"/>
                <a:gd name="T65" fmla="*/ 43 h 2024"/>
                <a:gd name="T66" fmla="*/ 861 w 1917"/>
                <a:gd name="T67" fmla="*/ 5 h 2024"/>
                <a:gd name="T68" fmla="*/ 961 w 1917"/>
                <a:gd name="T69" fmla="*/ 0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7" h="2024">
                  <a:moveTo>
                    <a:pt x="961" y="0"/>
                  </a:moveTo>
                  <a:lnTo>
                    <a:pt x="961" y="0"/>
                  </a:lnTo>
                  <a:lnTo>
                    <a:pt x="1057" y="5"/>
                  </a:lnTo>
                  <a:lnTo>
                    <a:pt x="1152" y="19"/>
                  </a:lnTo>
                  <a:lnTo>
                    <a:pt x="1243" y="43"/>
                  </a:lnTo>
                  <a:lnTo>
                    <a:pt x="1329" y="77"/>
                  </a:lnTo>
                  <a:lnTo>
                    <a:pt x="1415" y="120"/>
                  </a:lnTo>
                  <a:lnTo>
                    <a:pt x="1497" y="172"/>
                  </a:lnTo>
                  <a:lnTo>
                    <a:pt x="1568" y="230"/>
                  </a:lnTo>
                  <a:lnTo>
                    <a:pt x="1635" y="297"/>
                  </a:lnTo>
                  <a:lnTo>
                    <a:pt x="1697" y="369"/>
                  </a:lnTo>
                  <a:lnTo>
                    <a:pt x="1755" y="445"/>
                  </a:lnTo>
                  <a:lnTo>
                    <a:pt x="1803" y="531"/>
                  </a:lnTo>
                  <a:lnTo>
                    <a:pt x="1841" y="617"/>
                  </a:lnTo>
                  <a:lnTo>
                    <a:pt x="1874" y="713"/>
                  </a:lnTo>
                  <a:lnTo>
                    <a:pt x="1898" y="809"/>
                  </a:lnTo>
                  <a:lnTo>
                    <a:pt x="1913" y="909"/>
                  </a:lnTo>
                  <a:lnTo>
                    <a:pt x="1917" y="1010"/>
                  </a:lnTo>
                  <a:lnTo>
                    <a:pt x="1917" y="1010"/>
                  </a:lnTo>
                  <a:lnTo>
                    <a:pt x="1913" y="1115"/>
                  </a:lnTo>
                  <a:lnTo>
                    <a:pt x="1898" y="1215"/>
                  </a:lnTo>
                  <a:lnTo>
                    <a:pt x="1874" y="1311"/>
                  </a:lnTo>
                  <a:lnTo>
                    <a:pt x="1841" y="1407"/>
                  </a:lnTo>
                  <a:lnTo>
                    <a:pt x="1803" y="1493"/>
                  </a:lnTo>
                  <a:lnTo>
                    <a:pt x="1755" y="1579"/>
                  </a:lnTo>
                  <a:lnTo>
                    <a:pt x="1697" y="1656"/>
                  </a:lnTo>
                  <a:lnTo>
                    <a:pt x="1635" y="1727"/>
                  </a:lnTo>
                  <a:lnTo>
                    <a:pt x="1568" y="1794"/>
                  </a:lnTo>
                  <a:lnTo>
                    <a:pt x="1497" y="1852"/>
                  </a:lnTo>
                  <a:lnTo>
                    <a:pt x="1415" y="1900"/>
                  </a:lnTo>
                  <a:lnTo>
                    <a:pt x="1329" y="1943"/>
                  </a:lnTo>
                  <a:lnTo>
                    <a:pt x="1243" y="1976"/>
                  </a:lnTo>
                  <a:lnTo>
                    <a:pt x="1152" y="2005"/>
                  </a:lnTo>
                  <a:lnTo>
                    <a:pt x="1057" y="2019"/>
                  </a:lnTo>
                  <a:lnTo>
                    <a:pt x="961" y="2024"/>
                  </a:lnTo>
                  <a:lnTo>
                    <a:pt x="961" y="2024"/>
                  </a:lnTo>
                  <a:lnTo>
                    <a:pt x="861" y="2019"/>
                  </a:lnTo>
                  <a:lnTo>
                    <a:pt x="765" y="2005"/>
                  </a:lnTo>
                  <a:lnTo>
                    <a:pt x="674" y="1976"/>
                  </a:lnTo>
                  <a:lnTo>
                    <a:pt x="588" y="1943"/>
                  </a:lnTo>
                  <a:lnTo>
                    <a:pt x="502" y="1900"/>
                  </a:lnTo>
                  <a:lnTo>
                    <a:pt x="426" y="1852"/>
                  </a:lnTo>
                  <a:lnTo>
                    <a:pt x="349" y="1794"/>
                  </a:lnTo>
                  <a:lnTo>
                    <a:pt x="282" y="1727"/>
                  </a:lnTo>
                  <a:lnTo>
                    <a:pt x="220" y="1656"/>
                  </a:lnTo>
                  <a:lnTo>
                    <a:pt x="163" y="1579"/>
                  </a:lnTo>
                  <a:lnTo>
                    <a:pt x="115" y="1493"/>
                  </a:lnTo>
                  <a:lnTo>
                    <a:pt x="77" y="1407"/>
                  </a:lnTo>
                  <a:lnTo>
                    <a:pt x="43" y="1311"/>
                  </a:lnTo>
                  <a:lnTo>
                    <a:pt x="19" y="1215"/>
                  </a:lnTo>
                  <a:lnTo>
                    <a:pt x="5" y="1115"/>
                  </a:lnTo>
                  <a:lnTo>
                    <a:pt x="0" y="1010"/>
                  </a:lnTo>
                  <a:lnTo>
                    <a:pt x="0" y="1010"/>
                  </a:lnTo>
                  <a:lnTo>
                    <a:pt x="5" y="909"/>
                  </a:lnTo>
                  <a:lnTo>
                    <a:pt x="19" y="809"/>
                  </a:lnTo>
                  <a:lnTo>
                    <a:pt x="43" y="713"/>
                  </a:lnTo>
                  <a:lnTo>
                    <a:pt x="77" y="617"/>
                  </a:lnTo>
                  <a:lnTo>
                    <a:pt x="115" y="531"/>
                  </a:lnTo>
                  <a:lnTo>
                    <a:pt x="163" y="445"/>
                  </a:lnTo>
                  <a:lnTo>
                    <a:pt x="220" y="369"/>
                  </a:lnTo>
                  <a:lnTo>
                    <a:pt x="282" y="297"/>
                  </a:lnTo>
                  <a:lnTo>
                    <a:pt x="349" y="230"/>
                  </a:lnTo>
                  <a:lnTo>
                    <a:pt x="426" y="172"/>
                  </a:lnTo>
                  <a:lnTo>
                    <a:pt x="502" y="120"/>
                  </a:lnTo>
                  <a:lnTo>
                    <a:pt x="588" y="77"/>
                  </a:lnTo>
                  <a:lnTo>
                    <a:pt x="674" y="43"/>
                  </a:lnTo>
                  <a:lnTo>
                    <a:pt x="765" y="19"/>
                  </a:lnTo>
                  <a:lnTo>
                    <a:pt x="861" y="5"/>
                  </a:lnTo>
                  <a:lnTo>
                    <a:pt x="961" y="0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2850ADDD-9C5D-4058-9270-4B9CC67E6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1230"/>
              <a:ext cx="1927" cy="2033"/>
            </a:xfrm>
            <a:custGeom>
              <a:avLst/>
              <a:gdLst>
                <a:gd name="T0" fmla="*/ 966 w 1927"/>
                <a:gd name="T1" fmla="*/ 0 h 2033"/>
                <a:gd name="T2" fmla="*/ 1158 w 1927"/>
                <a:gd name="T3" fmla="*/ 19 h 2033"/>
                <a:gd name="T4" fmla="*/ 1339 w 1927"/>
                <a:gd name="T5" fmla="*/ 81 h 2033"/>
                <a:gd name="T6" fmla="*/ 1502 w 1927"/>
                <a:gd name="T7" fmla="*/ 177 h 2033"/>
                <a:gd name="T8" fmla="*/ 1645 w 1927"/>
                <a:gd name="T9" fmla="*/ 301 h 2033"/>
                <a:gd name="T10" fmla="*/ 1765 w 1927"/>
                <a:gd name="T11" fmla="*/ 449 h 2033"/>
                <a:gd name="T12" fmla="*/ 1851 w 1927"/>
                <a:gd name="T13" fmla="*/ 622 h 2033"/>
                <a:gd name="T14" fmla="*/ 1908 w 1927"/>
                <a:gd name="T15" fmla="*/ 813 h 2033"/>
                <a:gd name="T16" fmla="*/ 1927 w 1927"/>
                <a:gd name="T17" fmla="*/ 1019 h 2033"/>
                <a:gd name="T18" fmla="*/ 1923 w 1927"/>
                <a:gd name="T19" fmla="*/ 1119 h 2033"/>
                <a:gd name="T20" fmla="*/ 1884 w 1927"/>
                <a:gd name="T21" fmla="*/ 1320 h 2033"/>
                <a:gd name="T22" fmla="*/ 1813 w 1927"/>
                <a:gd name="T23" fmla="*/ 1502 h 2033"/>
                <a:gd name="T24" fmla="*/ 1707 w 1927"/>
                <a:gd name="T25" fmla="*/ 1665 h 2033"/>
                <a:gd name="T26" fmla="*/ 1578 w 1927"/>
                <a:gd name="T27" fmla="*/ 1803 h 2033"/>
                <a:gd name="T28" fmla="*/ 1425 w 1927"/>
                <a:gd name="T29" fmla="*/ 1913 h 2033"/>
                <a:gd name="T30" fmla="*/ 1253 w 1927"/>
                <a:gd name="T31" fmla="*/ 1990 h 2033"/>
                <a:gd name="T32" fmla="*/ 1062 w 1927"/>
                <a:gd name="T33" fmla="*/ 2028 h 2033"/>
                <a:gd name="T34" fmla="*/ 966 w 1927"/>
                <a:gd name="T35" fmla="*/ 2033 h 2033"/>
                <a:gd name="T36" fmla="*/ 770 w 1927"/>
                <a:gd name="T37" fmla="*/ 2014 h 2033"/>
                <a:gd name="T38" fmla="*/ 593 w 1927"/>
                <a:gd name="T39" fmla="*/ 1956 h 2033"/>
                <a:gd name="T40" fmla="*/ 426 w 1927"/>
                <a:gd name="T41" fmla="*/ 1861 h 2033"/>
                <a:gd name="T42" fmla="*/ 287 w 1927"/>
                <a:gd name="T43" fmla="*/ 1736 h 2033"/>
                <a:gd name="T44" fmla="*/ 168 w 1927"/>
                <a:gd name="T45" fmla="*/ 1588 h 2033"/>
                <a:gd name="T46" fmla="*/ 77 w 1927"/>
                <a:gd name="T47" fmla="*/ 1411 h 2033"/>
                <a:gd name="T48" fmla="*/ 24 w 1927"/>
                <a:gd name="T49" fmla="*/ 1224 h 2033"/>
                <a:gd name="T50" fmla="*/ 0 w 1927"/>
                <a:gd name="T51" fmla="*/ 1019 h 2033"/>
                <a:gd name="T52" fmla="*/ 5 w 1927"/>
                <a:gd name="T53" fmla="*/ 913 h 2033"/>
                <a:gd name="T54" fmla="*/ 48 w 1927"/>
                <a:gd name="T55" fmla="*/ 717 h 2033"/>
                <a:gd name="T56" fmla="*/ 120 w 1927"/>
                <a:gd name="T57" fmla="*/ 535 h 2033"/>
                <a:gd name="T58" fmla="*/ 225 w 1927"/>
                <a:gd name="T59" fmla="*/ 373 h 2033"/>
                <a:gd name="T60" fmla="*/ 354 w 1927"/>
                <a:gd name="T61" fmla="*/ 234 h 2033"/>
                <a:gd name="T62" fmla="*/ 507 w 1927"/>
                <a:gd name="T63" fmla="*/ 124 h 2033"/>
                <a:gd name="T64" fmla="*/ 679 w 1927"/>
                <a:gd name="T65" fmla="*/ 47 h 2033"/>
                <a:gd name="T66" fmla="*/ 866 w 1927"/>
                <a:gd name="T67" fmla="*/ 4 h 2033"/>
                <a:gd name="T68" fmla="*/ 966 w 1927"/>
                <a:gd name="T6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7" h="2033">
                  <a:moveTo>
                    <a:pt x="966" y="0"/>
                  </a:moveTo>
                  <a:lnTo>
                    <a:pt x="966" y="0"/>
                  </a:lnTo>
                  <a:lnTo>
                    <a:pt x="1062" y="4"/>
                  </a:lnTo>
                  <a:lnTo>
                    <a:pt x="1158" y="19"/>
                  </a:lnTo>
                  <a:lnTo>
                    <a:pt x="1253" y="47"/>
                  </a:lnTo>
                  <a:lnTo>
                    <a:pt x="1339" y="81"/>
                  </a:lnTo>
                  <a:lnTo>
                    <a:pt x="1425" y="124"/>
                  </a:lnTo>
                  <a:lnTo>
                    <a:pt x="1502" y="177"/>
                  </a:lnTo>
                  <a:lnTo>
                    <a:pt x="1578" y="234"/>
                  </a:lnTo>
                  <a:lnTo>
                    <a:pt x="1645" y="301"/>
                  </a:lnTo>
                  <a:lnTo>
                    <a:pt x="1707" y="373"/>
                  </a:lnTo>
                  <a:lnTo>
                    <a:pt x="1765" y="449"/>
                  </a:lnTo>
                  <a:lnTo>
                    <a:pt x="1813" y="535"/>
                  </a:lnTo>
                  <a:lnTo>
                    <a:pt x="1851" y="622"/>
                  </a:lnTo>
                  <a:lnTo>
                    <a:pt x="1884" y="717"/>
                  </a:lnTo>
                  <a:lnTo>
                    <a:pt x="1908" y="813"/>
                  </a:lnTo>
                  <a:lnTo>
                    <a:pt x="1923" y="913"/>
                  </a:lnTo>
                  <a:lnTo>
                    <a:pt x="1927" y="1019"/>
                  </a:lnTo>
                  <a:lnTo>
                    <a:pt x="1927" y="1019"/>
                  </a:lnTo>
                  <a:lnTo>
                    <a:pt x="1923" y="1119"/>
                  </a:lnTo>
                  <a:lnTo>
                    <a:pt x="1908" y="1224"/>
                  </a:lnTo>
                  <a:lnTo>
                    <a:pt x="1884" y="1320"/>
                  </a:lnTo>
                  <a:lnTo>
                    <a:pt x="1851" y="1411"/>
                  </a:lnTo>
                  <a:lnTo>
                    <a:pt x="1813" y="1502"/>
                  </a:lnTo>
                  <a:lnTo>
                    <a:pt x="1765" y="1588"/>
                  </a:lnTo>
                  <a:lnTo>
                    <a:pt x="1707" y="1665"/>
                  </a:lnTo>
                  <a:lnTo>
                    <a:pt x="1645" y="1736"/>
                  </a:lnTo>
                  <a:lnTo>
                    <a:pt x="1578" y="1803"/>
                  </a:lnTo>
                  <a:lnTo>
                    <a:pt x="1502" y="1861"/>
                  </a:lnTo>
                  <a:lnTo>
                    <a:pt x="1425" y="1913"/>
                  </a:lnTo>
                  <a:lnTo>
                    <a:pt x="1339" y="1956"/>
                  </a:lnTo>
                  <a:lnTo>
                    <a:pt x="1253" y="1990"/>
                  </a:lnTo>
                  <a:lnTo>
                    <a:pt x="1158" y="2014"/>
                  </a:lnTo>
                  <a:lnTo>
                    <a:pt x="1062" y="2028"/>
                  </a:lnTo>
                  <a:lnTo>
                    <a:pt x="966" y="2033"/>
                  </a:lnTo>
                  <a:lnTo>
                    <a:pt x="966" y="2033"/>
                  </a:lnTo>
                  <a:lnTo>
                    <a:pt x="866" y="2028"/>
                  </a:lnTo>
                  <a:lnTo>
                    <a:pt x="770" y="2014"/>
                  </a:lnTo>
                  <a:lnTo>
                    <a:pt x="679" y="1990"/>
                  </a:lnTo>
                  <a:lnTo>
                    <a:pt x="593" y="1956"/>
                  </a:lnTo>
                  <a:lnTo>
                    <a:pt x="507" y="1913"/>
                  </a:lnTo>
                  <a:lnTo>
                    <a:pt x="426" y="1861"/>
                  </a:lnTo>
                  <a:lnTo>
                    <a:pt x="354" y="1803"/>
                  </a:lnTo>
                  <a:lnTo>
                    <a:pt x="287" y="1736"/>
                  </a:lnTo>
                  <a:lnTo>
                    <a:pt x="225" y="1665"/>
                  </a:lnTo>
                  <a:lnTo>
                    <a:pt x="168" y="1588"/>
                  </a:lnTo>
                  <a:lnTo>
                    <a:pt x="120" y="1502"/>
                  </a:lnTo>
                  <a:lnTo>
                    <a:pt x="77" y="1411"/>
                  </a:lnTo>
                  <a:lnTo>
                    <a:pt x="48" y="1320"/>
                  </a:lnTo>
                  <a:lnTo>
                    <a:pt x="24" y="1224"/>
                  </a:lnTo>
                  <a:lnTo>
                    <a:pt x="5" y="1119"/>
                  </a:lnTo>
                  <a:lnTo>
                    <a:pt x="0" y="1019"/>
                  </a:lnTo>
                  <a:lnTo>
                    <a:pt x="0" y="1019"/>
                  </a:lnTo>
                  <a:lnTo>
                    <a:pt x="5" y="913"/>
                  </a:lnTo>
                  <a:lnTo>
                    <a:pt x="24" y="813"/>
                  </a:lnTo>
                  <a:lnTo>
                    <a:pt x="48" y="717"/>
                  </a:lnTo>
                  <a:lnTo>
                    <a:pt x="77" y="622"/>
                  </a:lnTo>
                  <a:lnTo>
                    <a:pt x="120" y="535"/>
                  </a:lnTo>
                  <a:lnTo>
                    <a:pt x="168" y="449"/>
                  </a:lnTo>
                  <a:lnTo>
                    <a:pt x="225" y="373"/>
                  </a:lnTo>
                  <a:lnTo>
                    <a:pt x="287" y="301"/>
                  </a:lnTo>
                  <a:lnTo>
                    <a:pt x="354" y="234"/>
                  </a:lnTo>
                  <a:lnTo>
                    <a:pt x="426" y="177"/>
                  </a:lnTo>
                  <a:lnTo>
                    <a:pt x="507" y="124"/>
                  </a:lnTo>
                  <a:lnTo>
                    <a:pt x="593" y="81"/>
                  </a:lnTo>
                  <a:lnTo>
                    <a:pt x="679" y="47"/>
                  </a:lnTo>
                  <a:lnTo>
                    <a:pt x="770" y="19"/>
                  </a:lnTo>
                  <a:lnTo>
                    <a:pt x="866" y="4"/>
                  </a:lnTo>
                  <a:lnTo>
                    <a:pt x="966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BB49D95B-5818-4A3B-A127-133216622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1225"/>
              <a:ext cx="1936" cy="2043"/>
            </a:xfrm>
            <a:custGeom>
              <a:avLst/>
              <a:gdLst>
                <a:gd name="T0" fmla="*/ 966 w 1936"/>
                <a:gd name="T1" fmla="*/ 0 h 2043"/>
                <a:gd name="T2" fmla="*/ 1162 w 1936"/>
                <a:gd name="T3" fmla="*/ 19 h 2043"/>
                <a:gd name="T4" fmla="*/ 1343 w 1936"/>
                <a:gd name="T5" fmla="*/ 76 h 2043"/>
                <a:gd name="T6" fmla="*/ 1506 w 1936"/>
                <a:gd name="T7" fmla="*/ 172 h 2043"/>
                <a:gd name="T8" fmla="*/ 1649 w 1936"/>
                <a:gd name="T9" fmla="*/ 296 h 2043"/>
                <a:gd name="T10" fmla="*/ 1769 w 1936"/>
                <a:gd name="T11" fmla="*/ 449 h 2043"/>
                <a:gd name="T12" fmla="*/ 1860 w 1936"/>
                <a:gd name="T13" fmla="*/ 622 h 2043"/>
                <a:gd name="T14" fmla="*/ 1912 w 1936"/>
                <a:gd name="T15" fmla="*/ 813 h 2043"/>
                <a:gd name="T16" fmla="*/ 1936 w 1936"/>
                <a:gd name="T17" fmla="*/ 1019 h 2043"/>
                <a:gd name="T18" fmla="*/ 1931 w 1936"/>
                <a:gd name="T19" fmla="*/ 1124 h 2043"/>
                <a:gd name="T20" fmla="*/ 1888 w 1936"/>
                <a:gd name="T21" fmla="*/ 1325 h 2043"/>
                <a:gd name="T22" fmla="*/ 1817 w 1936"/>
                <a:gd name="T23" fmla="*/ 1507 h 2043"/>
                <a:gd name="T24" fmla="*/ 1711 w 1936"/>
                <a:gd name="T25" fmla="*/ 1670 h 2043"/>
                <a:gd name="T26" fmla="*/ 1582 w 1936"/>
                <a:gd name="T27" fmla="*/ 1808 h 2043"/>
                <a:gd name="T28" fmla="*/ 1429 w 1936"/>
                <a:gd name="T29" fmla="*/ 1918 h 2043"/>
                <a:gd name="T30" fmla="*/ 1252 w 1936"/>
                <a:gd name="T31" fmla="*/ 1995 h 2043"/>
                <a:gd name="T32" fmla="*/ 1066 w 1936"/>
                <a:gd name="T33" fmla="*/ 2038 h 2043"/>
                <a:gd name="T34" fmla="*/ 966 w 1936"/>
                <a:gd name="T35" fmla="*/ 2043 h 2043"/>
                <a:gd name="T36" fmla="*/ 769 w 1936"/>
                <a:gd name="T37" fmla="*/ 2019 h 2043"/>
                <a:gd name="T38" fmla="*/ 593 w 1936"/>
                <a:gd name="T39" fmla="*/ 1961 h 2043"/>
                <a:gd name="T40" fmla="*/ 425 w 1936"/>
                <a:gd name="T41" fmla="*/ 1866 h 2043"/>
                <a:gd name="T42" fmla="*/ 282 w 1936"/>
                <a:gd name="T43" fmla="*/ 1741 h 2043"/>
                <a:gd name="T44" fmla="*/ 162 w 1936"/>
                <a:gd name="T45" fmla="*/ 1593 h 2043"/>
                <a:gd name="T46" fmla="*/ 76 w 1936"/>
                <a:gd name="T47" fmla="*/ 1416 h 2043"/>
                <a:gd name="T48" fmla="*/ 19 w 1936"/>
                <a:gd name="T49" fmla="*/ 1225 h 2043"/>
                <a:gd name="T50" fmla="*/ 0 w 1936"/>
                <a:gd name="T51" fmla="*/ 1019 h 2043"/>
                <a:gd name="T52" fmla="*/ 4 w 1936"/>
                <a:gd name="T53" fmla="*/ 914 h 2043"/>
                <a:gd name="T54" fmla="*/ 43 w 1936"/>
                <a:gd name="T55" fmla="*/ 717 h 2043"/>
                <a:gd name="T56" fmla="*/ 114 w 1936"/>
                <a:gd name="T57" fmla="*/ 531 h 2043"/>
                <a:gd name="T58" fmla="*/ 220 w 1936"/>
                <a:gd name="T59" fmla="*/ 368 h 2043"/>
                <a:gd name="T60" fmla="*/ 354 w 1936"/>
                <a:gd name="T61" fmla="*/ 229 h 2043"/>
                <a:gd name="T62" fmla="*/ 507 w 1936"/>
                <a:gd name="T63" fmla="*/ 119 h 2043"/>
                <a:gd name="T64" fmla="*/ 679 w 1936"/>
                <a:gd name="T65" fmla="*/ 43 h 2043"/>
                <a:gd name="T66" fmla="*/ 870 w 1936"/>
                <a:gd name="T67" fmla="*/ 5 h 2043"/>
                <a:gd name="T68" fmla="*/ 966 w 1936"/>
                <a:gd name="T69" fmla="*/ 0 h 2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6" h="2043">
                  <a:moveTo>
                    <a:pt x="966" y="0"/>
                  </a:moveTo>
                  <a:lnTo>
                    <a:pt x="966" y="0"/>
                  </a:lnTo>
                  <a:lnTo>
                    <a:pt x="1066" y="5"/>
                  </a:lnTo>
                  <a:lnTo>
                    <a:pt x="1162" y="19"/>
                  </a:lnTo>
                  <a:lnTo>
                    <a:pt x="1252" y="43"/>
                  </a:lnTo>
                  <a:lnTo>
                    <a:pt x="1343" y="76"/>
                  </a:lnTo>
                  <a:lnTo>
                    <a:pt x="1429" y="119"/>
                  </a:lnTo>
                  <a:lnTo>
                    <a:pt x="1506" y="172"/>
                  </a:lnTo>
                  <a:lnTo>
                    <a:pt x="1582" y="229"/>
                  </a:lnTo>
                  <a:lnTo>
                    <a:pt x="1649" y="296"/>
                  </a:lnTo>
                  <a:lnTo>
                    <a:pt x="1711" y="368"/>
                  </a:lnTo>
                  <a:lnTo>
                    <a:pt x="1769" y="449"/>
                  </a:lnTo>
                  <a:lnTo>
                    <a:pt x="1817" y="531"/>
                  </a:lnTo>
                  <a:lnTo>
                    <a:pt x="1860" y="622"/>
                  </a:lnTo>
                  <a:lnTo>
                    <a:pt x="1888" y="717"/>
                  </a:lnTo>
                  <a:lnTo>
                    <a:pt x="1912" y="813"/>
                  </a:lnTo>
                  <a:lnTo>
                    <a:pt x="1931" y="914"/>
                  </a:lnTo>
                  <a:lnTo>
                    <a:pt x="1936" y="1019"/>
                  </a:lnTo>
                  <a:lnTo>
                    <a:pt x="1936" y="1019"/>
                  </a:lnTo>
                  <a:lnTo>
                    <a:pt x="1931" y="1124"/>
                  </a:lnTo>
                  <a:lnTo>
                    <a:pt x="1912" y="1225"/>
                  </a:lnTo>
                  <a:lnTo>
                    <a:pt x="1888" y="1325"/>
                  </a:lnTo>
                  <a:lnTo>
                    <a:pt x="1860" y="1416"/>
                  </a:lnTo>
                  <a:lnTo>
                    <a:pt x="1817" y="1507"/>
                  </a:lnTo>
                  <a:lnTo>
                    <a:pt x="1769" y="1593"/>
                  </a:lnTo>
                  <a:lnTo>
                    <a:pt x="1711" y="1670"/>
                  </a:lnTo>
                  <a:lnTo>
                    <a:pt x="1649" y="1741"/>
                  </a:lnTo>
                  <a:lnTo>
                    <a:pt x="1582" y="1808"/>
                  </a:lnTo>
                  <a:lnTo>
                    <a:pt x="1506" y="1866"/>
                  </a:lnTo>
                  <a:lnTo>
                    <a:pt x="1429" y="1918"/>
                  </a:lnTo>
                  <a:lnTo>
                    <a:pt x="1343" y="1961"/>
                  </a:lnTo>
                  <a:lnTo>
                    <a:pt x="1252" y="1995"/>
                  </a:lnTo>
                  <a:lnTo>
                    <a:pt x="1162" y="2019"/>
                  </a:lnTo>
                  <a:lnTo>
                    <a:pt x="1066" y="2038"/>
                  </a:lnTo>
                  <a:lnTo>
                    <a:pt x="966" y="2043"/>
                  </a:lnTo>
                  <a:lnTo>
                    <a:pt x="966" y="2043"/>
                  </a:lnTo>
                  <a:lnTo>
                    <a:pt x="870" y="2038"/>
                  </a:lnTo>
                  <a:lnTo>
                    <a:pt x="769" y="2019"/>
                  </a:lnTo>
                  <a:lnTo>
                    <a:pt x="679" y="1995"/>
                  </a:lnTo>
                  <a:lnTo>
                    <a:pt x="593" y="1961"/>
                  </a:lnTo>
                  <a:lnTo>
                    <a:pt x="507" y="1918"/>
                  </a:lnTo>
                  <a:lnTo>
                    <a:pt x="425" y="1866"/>
                  </a:lnTo>
                  <a:lnTo>
                    <a:pt x="354" y="1808"/>
                  </a:lnTo>
                  <a:lnTo>
                    <a:pt x="282" y="1741"/>
                  </a:lnTo>
                  <a:lnTo>
                    <a:pt x="220" y="1670"/>
                  </a:lnTo>
                  <a:lnTo>
                    <a:pt x="162" y="1593"/>
                  </a:lnTo>
                  <a:lnTo>
                    <a:pt x="114" y="1507"/>
                  </a:lnTo>
                  <a:lnTo>
                    <a:pt x="76" y="1416"/>
                  </a:lnTo>
                  <a:lnTo>
                    <a:pt x="43" y="1325"/>
                  </a:lnTo>
                  <a:lnTo>
                    <a:pt x="19" y="1225"/>
                  </a:lnTo>
                  <a:lnTo>
                    <a:pt x="4" y="1124"/>
                  </a:lnTo>
                  <a:lnTo>
                    <a:pt x="0" y="1019"/>
                  </a:lnTo>
                  <a:lnTo>
                    <a:pt x="0" y="1019"/>
                  </a:lnTo>
                  <a:lnTo>
                    <a:pt x="4" y="914"/>
                  </a:lnTo>
                  <a:lnTo>
                    <a:pt x="19" y="813"/>
                  </a:lnTo>
                  <a:lnTo>
                    <a:pt x="43" y="717"/>
                  </a:lnTo>
                  <a:lnTo>
                    <a:pt x="76" y="622"/>
                  </a:lnTo>
                  <a:lnTo>
                    <a:pt x="114" y="531"/>
                  </a:lnTo>
                  <a:lnTo>
                    <a:pt x="162" y="449"/>
                  </a:lnTo>
                  <a:lnTo>
                    <a:pt x="220" y="368"/>
                  </a:lnTo>
                  <a:lnTo>
                    <a:pt x="282" y="296"/>
                  </a:lnTo>
                  <a:lnTo>
                    <a:pt x="354" y="229"/>
                  </a:lnTo>
                  <a:lnTo>
                    <a:pt x="425" y="172"/>
                  </a:lnTo>
                  <a:lnTo>
                    <a:pt x="507" y="119"/>
                  </a:lnTo>
                  <a:lnTo>
                    <a:pt x="593" y="76"/>
                  </a:lnTo>
                  <a:lnTo>
                    <a:pt x="679" y="43"/>
                  </a:lnTo>
                  <a:lnTo>
                    <a:pt x="769" y="19"/>
                  </a:lnTo>
                  <a:lnTo>
                    <a:pt x="870" y="5"/>
                  </a:lnTo>
                  <a:lnTo>
                    <a:pt x="966" y="0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7C4A3521-5E22-43D5-8383-10D5DCF4C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1215"/>
              <a:ext cx="1946" cy="2053"/>
            </a:xfrm>
            <a:custGeom>
              <a:avLst/>
              <a:gdLst>
                <a:gd name="T0" fmla="*/ 971 w 1946"/>
                <a:gd name="T1" fmla="*/ 0 h 2053"/>
                <a:gd name="T2" fmla="*/ 1167 w 1946"/>
                <a:gd name="T3" fmla="*/ 19 h 2053"/>
                <a:gd name="T4" fmla="*/ 1353 w 1946"/>
                <a:gd name="T5" fmla="*/ 82 h 2053"/>
                <a:gd name="T6" fmla="*/ 1516 w 1946"/>
                <a:gd name="T7" fmla="*/ 177 h 2053"/>
                <a:gd name="T8" fmla="*/ 1659 w 1946"/>
                <a:gd name="T9" fmla="*/ 302 h 2053"/>
                <a:gd name="T10" fmla="*/ 1779 w 1946"/>
                <a:gd name="T11" fmla="*/ 455 h 2053"/>
                <a:gd name="T12" fmla="*/ 1870 w 1946"/>
                <a:gd name="T13" fmla="*/ 627 h 2053"/>
                <a:gd name="T14" fmla="*/ 1927 w 1946"/>
                <a:gd name="T15" fmla="*/ 818 h 2053"/>
                <a:gd name="T16" fmla="*/ 1946 w 1946"/>
                <a:gd name="T17" fmla="*/ 1029 h 2053"/>
                <a:gd name="T18" fmla="*/ 1941 w 1946"/>
                <a:gd name="T19" fmla="*/ 1129 h 2053"/>
                <a:gd name="T20" fmla="*/ 1903 w 1946"/>
                <a:gd name="T21" fmla="*/ 1330 h 2053"/>
                <a:gd name="T22" fmla="*/ 1827 w 1946"/>
                <a:gd name="T23" fmla="*/ 1517 h 2053"/>
                <a:gd name="T24" fmla="*/ 1721 w 1946"/>
                <a:gd name="T25" fmla="*/ 1680 h 2053"/>
                <a:gd name="T26" fmla="*/ 1592 w 1946"/>
                <a:gd name="T27" fmla="*/ 1818 h 2053"/>
                <a:gd name="T28" fmla="*/ 1435 w 1946"/>
                <a:gd name="T29" fmla="*/ 1928 h 2053"/>
                <a:gd name="T30" fmla="*/ 1262 w 1946"/>
                <a:gd name="T31" fmla="*/ 2010 h 2053"/>
                <a:gd name="T32" fmla="*/ 1071 w 1946"/>
                <a:gd name="T33" fmla="*/ 2048 h 2053"/>
                <a:gd name="T34" fmla="*/ 971 w 1946"/>
                <a:gd name="T35" fmla="*/ 2053 h 2053"/>
                <a:gd name="T36" fmla="*/ 779 w 1946"/>
                <a:gd name="T37" fmla="*/ 2034 h 2053"/>
                <a:gd name="T38" fmla="*/ 593 w 1946"/>
                <a:gd name="T39" fmla="*/ 1971 h 2053"/>
                <a:gd name="T40" fmla="*/ 430 w 1946"/>
                <a:gd name="T41" fmla="*/ 1881 h 2053"/>
                <a:gd name="T42" fmla="*/ 287 w 1946"/>
                <a:gd name="T43" fmla="*/ 1751 h 2053"/>
                <a:gd name="T44" fmla="*/ 167 w 1946"/>
                <a:gd name="T45" fmla="*/ 1598 h 2053"/>
                <a:gd name="T46" fmla="*/ 77 w 1946"/>
                <a:gd name="T47" fmla="*/ 1426 h 2053"/>
                <a:gd name="T48" fmla="*/ 19 w 1946"/>
                <a:gd name="T49" fmla="*/ 1235 h 2053"/>
                <a:gd name="T50" fmla="*/ 0 w 1946"/>
                <a:gd name="T51" fmla="*/ 1029 h 2053"/>
                <a:gd name="T52" fmla="*/ 5 w 1946"/>
                <a:gd name="T53" fmla="*/ 924 h 2053"/>
                <a:gd name="T54" fmla="*/ 43 w 1946"/>
                <a:gd name="T55" fmla="*/ 723 h 2053"/>
                <a:gd name="T56" fmla="*/ 120 w 1946"/>
                <a:gd name="T57" fmla="*/ 536 h 2053"/>
                <a:gd name="T58" fmla="*/ 225 w 1946"/>
                <a:gd name="T59" fmla="*/ 373 h 2053"/>
                <a:gd name="T60" fmla="*/ 354 w 1946"/>
                <a:gd name="T61" fmla="*/ 235 h 2053"/>
                <a:gd name="T62" fmla="*/ 512 w 1946"/>
                <a:gd name="T63" fmla="*/ 125 h 2053"/>
                <a:gd name="T64" fmla="*/ 684 w 1946"/>
                <a:gd name="T65" fmla="*/ 48 h 2053"/>
                <a:gd name="T66" fmla="*/ 875 w 1946"/>
                <a:gd name="T67" fmla="*/ 5 h 2053"/>
                <a:gd name="T68" fmla="*/ 971 w 1946"/>
                <a:gd name="T69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6" h="2053">
                  <a:moveTo>
                    <a:pt x="971" y="0"/>
                  </a:moveTo>
                  <a:lnTo>
                    <a:pt x="971" y="0"/>
                  </a:lnTo>
                  <a:lnTo>
                    <a:pt x="1071" y="5"/>
                  </a:lnTo>
                  <a:lnTo>
                    <a:pt x="1167" y="19"/>
                  </a:lnTo>
                  <a:lnTo>
                    <a:pt x="1262" y="48"/>
                  </a:lnTo>
                  <a:lnTo>
                    <a:pt x="1353" y="82"/>
                  </a:lnTo>
                  <a:lnTo>
                    <a:pt x="1435" y="125"/>
                  </a:lnTo>
                  <a:lnTo>
                    <a:pt x="1516" y="177"/>
                  </a:lnTo>
                  <a:lnTo>
                    <a:pt x="1592" y="235"/>
                  </a:lnTo>
                  <a:lnTo>
                    <a:pt x="1659" y="302"/>
                  </a:lnTo>
                  <a:lnTo>
                    <a:pt x="1721" y="373"/>
                  </a:lnTo>
                  <a:lnTo>
                    <a:pt x="1779" y="455"/>
                  </a:lnTo>
                  <a:lnTo>
                    <a:pt x="1827" y="536"/>
                  </a:lnTo>
                  <a:lnTo>
                    <a:pt x="1870" y="627"/>
                  </a:lnTo>
                  <a:lnTo>
                    <a:pt x="1903" y="723"/>
                  </a:lnTo>
                  <a:lnTo>
                    <a:pt x="1927" y="818"/>
                  </a:lnTo>
                  <a:lnTo>
                    <a:pt x="1941" y="924"/>
                  </a:lnTo>
                  <a:lnTo>
                    <a:pt x="1946" y="1029"/>
                  </a:lnTo>
                  <a:lnTo>
                    <a:pt x="1946" y="1029"/>
                  </a:lnTo>
                  <a:lnTo>
                    <a:pt x="1941" y="1129"/>
                  </a:lnTo>
                  <a:lnTo>
                    <a:pt x="1927" y="1235"/>
                  </a:lnTo>
                  <a:lnTo>
                    <a:pt x="1903" y="1330"/>
                  </a:lnTo>
                  <a:lnTo>
                    <a:pt x="1870" y="1426"/>
                  </a:lnTo>
                  <a:lnTo>
                    <a:pt x="1827" y="1517"/>
                  </a:lnTo>
                  <a:lnTo>
                    <a:pt x="1779" y="1598"/>
                  </a:lnTo>
                  <a:lnTo>
                    <a:pt x="1721" y="1680"/>
                  </a:lnTo>
                  <a:lnTo>
                    <a:pt x="1659" y="1751"/>
                  </a:lnTo>
                  <a:lnTo>
                    <a:pt x="1592" y="1818"/>
                  </a:lnTo>
                  <a:lnTo>
                    <a:pt x="1516" y="1881"/>
                  </a:lnTo>
                  <a:lnTo>
                    <a:pt x="1435" y="1928"/>
                  </a:lnTo>
                  <a:lnTo>
                    <a:pt x="1353" y="1971"/>
                  </a:lnTo>
                  <a:lnTo>
                    <a:pt x="1262" y="2010"/>
                  </a:lnTo>
                  <a:lnTo>
                    <a:pt x="1167" y="2034"/>
                  </a:lnTo>
                  <a:lnTo>
                    <a:pt x="1071" y="2048"/>
                  </a:lnTo>
                  <a:lnTo>
                    <a:pt x="971" y="2053"/>
                  </a:lnTo>
                  <a:lnTo>
                    <a:pt x="971" y="2053"/>
                  </a:lnTo>
                  <a:lnTo>
                    <a:pt x="875" y="2048"/>
                  </a:lnTo>
                  <a:lnTo>
                    <a:pt x="779" y="2034"/>
                  </a:lnTo>
                  <a:lnTo>
                    <a:pt x="684" y="2010"/>
                  </a:lnTo>
                  <a:lnTo>
                    <a:pt x="593" y="1971"/>
                  </a:lnTo>
                  <a:lnTo>
                    <a:pt x="512" y="1928"/>
                  </a:lnTo>
                  <a:lnTo>
                    <a:pt x="430" y="1881"/>
                  </a:lnTo>
                  <a:lnTo>
                    <a:pt x="354" y="1818"/>
                  </a:lnTo>
                  <a:lnTo>
                    <a:pt x="287" y="1751"/>
                  </a:lnTo>
                  <a:lnTo>
                    <a:pt x="225" y="1680"/>
                  </a:lnTo>
                  <a:lnTo>
                    <a:pt x="167" y="1598"/>
                  </a:lnTo>
                  <a:lnTo>
                    <a:pt x="120" y="1517"/>
                  </a:lnTo>
                  <a:lnTo>
                    <a:pt x="77" y="1426"/>
                  </a:lnTo>
                  <a:lnTo>
                    <a:pt x="43" y="1330"/>
                  </a:lnTo>
                  <a:lnTo>
                    <a:pt x="19" y="1235"/>
                  </a:lnTo>
                  <a:lnTo>
                    <a:pt x="5" y="1129"/>
                  </a:lnTo>
                  <a:lnTo>
                    <a:pt x="0" y="1029"/>
                  </a:lnTo>
                  <a:lnTo>
                    <a:pt x="0" y="1029"/>
                  </a:lnTo>
                  <a:lnTo>
                    <a:pt x="5" y="924"/>
                  </a:lnTo>
                  <a:lnTo>
                    <a:pt x="19" y="818"/>
                  </a:lnTo>
                  <a:lnTo>
                    <a:pt x="43" y="723"/>
                  </a:lnTo>
                  <a:lnTo>
                    <a:pt x="77" y="627"/>
                  </a:lnTo>
                  <a:lnTo>
                    <a:pt x="120" y="536"/>
                  </a:lnTo>
                  <a:lnTo>
                    <a:pt x="167" y="455"/>
                  </a:lnTo>
                  <a:lnTo>
                    <a:pt x="225" y="373"/>
                  </a:lnTo>
                  <a:lnTo>
                    <a:pt x="287" y="302"/>
                  </a:lnTo>
                  <a:lnTo>
                    <a:pt x="354" y="235"/>
                  </a:lnTo>
                  <a:lnTo>
                    <a:pt x="430" y="177"/>
                  </a:lnTo>
                  <a:lnTo>
                    <a:pt x="512" y="125"/>
                  </a:lnTo>
                  <a:lnTo>
                    <a:pt x="593" y="82"/>
                  </a:lnTo>
                  <a:lnTo>
                    <a:pt x="684" y="48"/>
                  </a:lnTo>
                  <a:lnTo>
                    <a:pt x="779" y="19"/>
                  </a:lnTo>
                  <a:lnTo>
                    <a:pt x="875" y="5"/>
                  </a:lnTo>
                  <a:lnTo>
                    <a:pt x="971" y="0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142A358-902A-44D2-8111-ACFB4915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1206"/>
              <a:ext cx="1955" cy="2067"/>
            </a:xfrm>
            <a:custGeom>
              <a:avLst/>
              <a:gdLst>
                <a:gd name="T0" fmla="*/ 980 w 1955"/>
                <a:gd name="T1" fmla="*/ 0 h 2067"/>
                <a:gd name="T2" fmla="*/ 1176 w 1955"/>
                <a:gd name="T3" fmla="*/ 24 h 2067"/>
                <a:gd name="T4" fmla="*/ 1357 w 1955"/>
                <a:gd name="T5" fmla="*/ 81 h 2067"/>
                <a:gd name="T6" fmla="*/ 1525 w 1955"/>
                <a:gd name="T7" fmla="*/ 177 h 2067"/>
                <a:gd name="T8" fmla="*/ 1668 w 1955"/>
                <a:gd name="T9" fmla="*/ 306 h 2067"/>
                <a:gd name="T10" fmla="*/ 1788 w 1955"/>
                <a:gd name="T11" fmla="*/ 459 h 2067"/>
                <a:gd name="T12" fmla="*/ 1879 w 1955"/>
                <a:gd name="T13" fmla="*/ 631 h 2067"/>
                <a:gd name="T14" fmla="*/ 1936 w 1955"/>
                <a:gd name="T15" fmla="*/ 827 h 2067"/>
                <a:gd name="T16" fmla="*/ 1955 w 1955"/>
                <a:gd name="T17" fmla="*/ 1033 h 2067"/>
                <a:gd name="T18" fmla="*/ 1950 w 1955"/>
                <a:gd name="T19" fmla="*/ 1138 h 2067"/>
                <a:gd name="T20" fmla="*/ 1912 w 1955"/>
                <a:gd name="T21" fmla="*/ 1339 h 2067"/>
                <a:gd name="T22" fmla="*/ 1836 w 1955"/>
                <a:gd name="T23" fmla="*/ 1526 h 2067"/>
                <a:gd name="T24" fmla="*/ 1730 w 1955"/>
                <a:gd name="T25" fmla="*/ 1689 h 2067"/>
                <a:gd name="T26" fmla="*/ 1601 w 1955"/>
                <a:gd name="T27" fmla="*/ 1827 h 2067"/>
                <a:gd name="T28" fmla="*/ 1444 w 1955"/>
                <a:gd name="T29" fmla="*/ 1942 h 2067"/>
                <a:gd name="T30" fmla="*/ 1267 w 1955"/>
                <a:gd name="T31" fmla="*/ 2019 h 2067"/>
                <a:gd name="T32" fmla="*/ 1080 w 1955"/>
                <a:gd name="T33" fmla="*/ 2062 h 2067"/>
                <a:gd name="T34" fmla="*/ 980 w 1955"/>
                <a:gd name="T35" fmla="*/ 2067 h 2067"/>
                <a:gd name="T36" fmla="*/ 784 w 1955"/>
                <a:gd name="T37" fmla="*/ 2043 h 2067"/>
                <a:gd name="T38" fmla="*/ 597 w 1955"/>
                <a:gd name="T39" fmla="*/ 1985 h 2067"/>
                <a:gd name="T40" fmla="*/ 435 w 1955"/>
                <a:gd name="T41" fmla="*/ 1890 h 2067"/>
                <a:gd name="T42" fmla="*/ 286 w 1955"/>
                <a:gd name="T43" fmla="*/ 1760 h 2067"/>
                <a:gd name="T44" fmla="*/ 167 w 1955"/>
                <a:gd name="T45" fmla="*/ 1607 h 2067"/>
                <a:gd name="T46" fmla="*/ 81 w 1955"/>
                <a:gd name="T47" fmla="*/ 1435 h 2067"/>
                <a:gd name="T48" fmla="*/ 23 w 1955"/>
                <a:gd name="T49" fmla="*/ 1239 h 2067"/>
                <a:gd name="T50" fmla="*/ 0 w 1955"/>
                <a:gd name="T51" fmla="*/ 1033 h 2067"/>
                <a:gd name="T52" fmla="*/ 9 w 1955"/>
                <a:gd name="T53" fmla="*/ 928 h 2067"/>
                <a:gd name="T54" fmla="*/ 47 w 1955"/>
                <a:gd name="T55" fmla="*/ 727 h 2067"/>
                <a:gd name="T56" fmla="*/ 119 w 1955"/>
                <a:gd name="T57" fmla="*/ 540 h 2067"/>
                <a:gd name="T58" fmla="*/ 224 w 1955"/>
                <a:gd name="T59" fmla="*/ 378 h 2067"/>
                <a:gd name="T60" fmla="*/ 358 w 1955"/>
                <a:gd name="T61" fmla="*/ 239 h 2067"/>
                <a:gd name="T62" fmla="*/ 516 w 1955"/>
                <a:gd name="T63" fmla="*/ 124 h 2067"/>
                <a:gd name="T64" fmla="*/ 688 w 1955"/>
                <a:gd name="T65" fmla="*/ 47 h 2067"/>
                <a:gd name="T66" fmla="*/ 879 w 1955"/>
                <a:gd name="T67" fmla="*/ 4 h 2067"/>
                <a:gd name="T68" fmla="*/ 980 w 1955"/>
                <a:gd name="T69" fmla="*/ 0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5" h="2067">
                  <a:moveTo>
                    <a:pt x="980" y="0"/>
                  </a:moveTo>
                  <a:lnTo>
                    <a:pt x="980" y="0"/>
                  </a:lnTo>
                  <a:lnTo>
                    <a:pt x="1080" y="4"/>
                  </a:lnTo>
                  <a:lnTo>
                    <a:pt x="1176" y="24"/>
                  </a:lnTo>
                  <a:lnTo>
                    <a:pt x="1267" y="47"/>
                  </a:lnTo>
                  <a:lnTo>
                    <a:pt x="1357" y="81"/>
                  </a:lnTo>
                  <a:lnTo>
                    <a:pt x="1444" y="124"/>
                  </a:lnTo>
                  <a:lnTo>
                    <a:pt x="1525" y="177"/>
                  </a:lnTo>
                  <a:lnTo>
                    <a:pt x="1601" y="239"/>
                  </a:lnTo>
                  <a:lnTo>
                    <a:pt x="1668" y="306"/>
                  </a:lnTo>
                  <a:lnTo>
                    <a:pt x="1730" y="378"/>
                  </a:lnTo>
                  <a:lnTo>
                    <a:pt x="1788" y="459"/>
                  </a:lnTo>
                  <a:lnTo>
                    <a:pt x="1836" y="540"/>
                  </a:lnTo>
                  <a:lnTo>
                    <a:pt x="1879" y="631"/>
                  </a:lnTo>
                  <a:lnTo>
                    <a:pt x="1912" y="727"/>
                  </a:lnTo>
                  <a:lnTo>
                    <a:pt x="1936" y="827"/>
                  </a:lnTo>
                  <a:lnTo>
                    <a:pt x="1950" y="928"/>
                  </a:lnTo>
                  <a:lnTo>
                    <a:pt x="1955" y="1033"/>
                  </a:lnTo>
                  <a:lnTo>
                    <a:pt x="1955" y="1033"/>
                  </a:lnTo>
                  <a:lnTo>
                    <a:pt x="1950" y="1138"/>
                  </a:lnTo>
                  <a:lnTo>
                    <a:pt x="1936" y="1239"/>
                  </a:lnTo>
                  <a:lnTo>
                    <a:pt x="1912" y="1339"/>
                  </a:lnTo>
                  <a:lnTo>
                    <a:pt x="1879" y="1435"/>
                  </a:lnTo>
                  <a:lnTo>
                    <a:pt x="1836" y="1526"/>
                  </a:lnTo>
                  <a:lnTo>
                    <a:pt x="1788" y="1607"/>
                  </a:lnTo>
                  <a:lnTo>
                    <a:pt x="1730" y="1689"/>
                  </a:lnTo>
                  <a:lnTo>
                    <a:pt x="1668" y="1760"/>
                  </a:lnTo>
                  <a:lnTo>
                    <a:pt x="1601" y="1827"/>
                  </a:lnTo>
                  <a:lnTo>
                    <a:pt x="1525" y="1890"/>
                  </a:lnTo>
                  <a:lnTo>
                    <a:pt x="1444" y="1942"/>
                  </a:lnTo>
                  <a:lnTo>
                    <a:pt x="1357" y="1985"/>
                  </a:lnTo>
                  <a:lnTo>
                    <a:pt x="1267" y="2019"/>
                  </a:lnTo>
                  <a:lnTo>
                    <a:pt x="1176" y="2043"/>
                  </a:lnTo>
                  <a:lnTo>
                    <a:pt x="1080" y="2062"/>
                  </a:lnTo>
                  <a:lnTo>
                    <a:pt x="980" y="2067"/>
                  </a:lnTo>
                  <a:lnTo>
                    <a:pt x="980" y="2067"/>
                  </a:lnTo>
                  <a:lnTo>
                    <a:pt x="879" y="2062"/>
                  </a:lnTo>
                  <a:lnTo>
                    <a:pt x="784" y="2043"/>
                  </a:lnTo>
                  <a:lnTo>
                    <a:pt x="688" y="2019"/>
                  </a:lnTo>
                  <a:lnTo>
                    <a:pt x="597" y="1985"/>
                  </a:lnTo>
                  <a:lnTo>
                    <a:pt x="516" y="1942"/>
                  </a:lnTo>
                  <a:lnTo>
                    <a:pt x="435" y="1890"/>
                  </a:lnTo>
                  <a:lnTo>
                    <a:pt x="358" y="1827"/>
                  </a:lnTo>
                  <a:lnTo>
                    <a:pt x="286" y="1760"/>
                  </a:lnTo>
                  <a:lnTo>
                    <a:pt x="224" y="1689"/>
                  </a:lnTo>
                  <a:lnTo>
                    <a:pt x="167" y="1607"/>
                  </a:lnTo>
                  <a:lnTo>
                    <a:pt x="119" y="1526"/>
                  </a:lnTo>
                  <a:lnTo>
                    <a:pt x="81" y="1435"/>
                  </a:lnTo>
                  <a:lnTo>
                    <a:pt x="47" y="1339"/>
                  </a:lnTo>
                  <a:lnTo>
                    <a:pt x="23" y="1239"/>
                  </a:lnTo>
                  <a:lnTo>
                    <a:pt x="9" y="113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9" y="928"/>
                  </a:lnTo>
                  <a:lnTo>
                    <a:pt x="23" y="827"/>
                  </a:lnTo>
                  <a:lnTo>
                    <a:pt x="47" y="727"/>
                  </a:lnTo>
                  <a:lnTo>
                    <a:pt x="81" y="631"/>
                  </a:lnTo>
                  <a:lnTo>
                    <a:pt x="119" y="540"/>
                  </a:lnTo>
                  <a:lnTo>
                    <a:pt x="167" y="459"/>
                  </a:lnTo>
                  <a:lnTo>
                    <a:pt x="224" y="378"/>
                  </a:lnTo>
                  <a:lnTo>
                    <a:pt x="286" y="306"/>
                  </a:lnTo>
                  <a:lnTo>
                    <a:pt x="358" y="239"/>
                  </a:lnTo>
                  <a:lnTo>
                    <a:pt x="435" y="177"/>
                  </a:lnTo>
                  <a:lnTo>
                    <a:pt x="516" y="124"/>
                  </a:lnTo>
                  <a:lnTo>
                    <a:pt x="597" y="81"/>
                  </a:lnTo>
                  <a:lnTo>
                    <a:pt x="688" y="47"/>
                  </a:lnTo>
                  <a:lnTo>
                    <a:pt x="784" y="24"/>
                  </a:lnTo>
                  <a:lnTo>
                    <a:pt x="879" y="4"/>
                  </a:lnTo>
                  <a:lnTo>
                    <a:pt x="98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8B0DA794-F1CB-4E4F-AAD3-4889D943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" y="1201"/>
              <a:ext cx="1960" cy="2072"/>
            </a:xfrm>
            <a:custGeom>
              <a:avLst/>
              <a:gdLst>
                <a:gd name="T0" fmla="*/ 980 w 1960"/>
                <a:gd name="T1" fmla="*/ 0 h 2072"/>
                <a:gd name="T2" fmla="*/ 1176 w 1960"/>
                <a:gd name="T3" fmla="*/ 19 h 2072"/>
                <a:gd name="T4" fmla="*/ 1362 w 1960"/>
                <a:gd name="T5" fmla="*/ 81 h 2072"/>
                <a:gd name="T6" fmla="*/ 1530 w 1960"/>
                <a:gd name="T7" fmla="*/ 177 h 2072"/>
                <a:gd name="T8" fmla="*/ 1673 w 1960"/>
                <a:gd name="T9" fmla="*/ 301 h 2072"/>
                <a:gd name="T10" fmla="*/ 1793 w 1960"/>
                <a:gd name="T11" fmla="*/ 454 h 2072"/>
                <a:gd name="T12" fmla="*/ 1884 w 1960"/>
                <a:gd name="T13" fmla="*/ 631 h 2072"/>
                <a:gd name="T14" fmla="*/ 1941 w 1960"/>
                <a:gd name="T15" fmla="*/ 828 h 2072"/>
                <a:gd name="T16" fmla="*/ 1960 w 1960"/>
                <a:gd name="T17" fmla="*/ 1033 h 2072"/>
                <a:gd name="T18" fmla="*/ 1955 w 1960"/>
                <a:gd name="T19" fmla="*/ 1143 h 2072"/>
                <a:gd name="T20" fmla="*/ 1917 w 1960"/>
                <a:gd name="T21" fmla="*/ 1344 h 2072"/>
                <a:gd name="T22" fmla="*/ 1845 w 1960"/>
                <a:gd name="T23" fmla="*/ 1531 h 2072"/>
                <a:gd name="T24" fmla="*/ 1735 w 1960"/>
                <a:gd name="T25" fmla="*/ 1694 h 2072"/>
                <a:gd name="T26" fmla="*/ 1606 w 1960"/>
                <a:gd name="T27" fmla="*/ 1837 h 2072"/>
                <a:gd name="T28" fmla="*/ 1449 w 1960"/>
                <a:gd name="T29" fmla="*/ 1947 h 2072"/>
                <a:gd name="T30" fmla="*/ 1272 w 1960"/>
                <a:gd name="T31" fmla="*/ 2024 h 2072"/>
                <a:gd name="T32" fmla="*/ 1080 w 1960"/>
                <a:gd name="T33" fmla="*/ 2067 h 2072"/>
                <a:gd name="T34" fmla="*/ 980 w 1960"/>
                <a:gd name="T35" fmla="*/ 2072 h 2072"/>
                <a:gd name="T36" fmla="*/ 784 w 1960"/>
                <a:gd name="T37" fmla="*/ 2052 h 2072"/>
                <a:gd name="T38" fmla="*/ 597 w 1960"/>
                <a:gd name="T39" fmla="*/ 1990 h 2072"/>
                <a:gd name="T40" fmla="*/ 430 w 1960"/>
                <a:gd name="T41" fmla="*/ 1895 h 2072"/>
                <a:gd name="T42" fmla="*/ 287 w 1960"/>
                <a:gd name="T43" fmla="*/ 1770 h 2072"/>
                <a:gd name="T44" fmla="*/ 167 w 1960"/>
                <a:gd name="T45" fmla="*/ 1612 h 2072"/>
                <a:gd name="T46" fmla="*/ 76 w 1960"/>
                <a:gd name="T47" fmla="*/ 1440 h 2072"/>
                <a:gd name="T48" fmla="*/ 19 w 1960"/>
                <a:gd name="T49" fmla="*/ 1244 h 2072"/>
                <a:gd name="T50" fmla="*/ 0 w 1960"/>
                <a:gd name="T51" fmla="*/ 1033 h 2072"/>
                <a:gd name="T52" fmla="*/ 5 w 1960"/>
                <a:gd name="T53" fmla="*/ 928 h 2072"/>
                <a:gd name="T54" fmla="*/ 43 w 1960"/>
                <a:gd name="T55" fmla="*/ 727 h 2072"/>
                <a:gd name="T56" fmla="*/ 119 w 1960"/>
                <a:gd name="T57" fmla="*/ 540 h 2072"/>
                <a:gd name="T58" fmla="*/ 225 w 1960"/>
                <a:gd name="T59" fmla="*/ 378 h 2072"/>
                <a:gd name="T60" fmla="*/ 358 w 1960"/>
                <a:gd name="T61" fmla="*/ 234 h 2072"/>
                <a:gd name="T62" fmla="*/ 511 w 1960"/>
                <a:gd name="T63" fmla="*/ 124 h 2072"/>
                <a:gd name="T64" fmla="*/ 688 w 1960"/>
                <a:gd name="T65" fmla="*/ 43 h 2072"/>
                <a:gd name="T66" fmla="*/ 880 w 1960"/>
                <a:gd name="T67" fmla="*/ 5 h 2072"/>
                <a:gd name="T68" fmla="*/ 980 w 1960"/>
                <a:gd name="T69" fmla="*/ 0 h 2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60" h="2072">
                  <a:moveTo>
                    <a:pt x="980" y="0"/>
                  </a:moveTo>
                  <a:lnTo>
                    <a:pt x="980" y="0"/>
                  </a:lnTo>
                  <a:lnTo>
                    <a:pt x="1080" y="5"/>
                  </a:lnTo>
                  <a:lnTo>
                    <a:pt x="1176" y="19"/>
                  </a:lnTo>
                  <a:lnTo>
                    <a:pt x="1272" y="43"/>
                  </a:lnTo>
                  <a:lnTo>
                    <a:pt x="1362" y="81"/>
                  </a:lnTo>
                  <a:lnTo>
                    <a:pt x="1449" y="124"/>
                  </a:lnTo>
                  <a:lnTo>
                    <a:pt x="1530" y="177"/>
                  </a:lnTo>
                  <a:lnTo>
                    <a:pt x="1606" y="234"/>
                  </a:lnTo>
                  <a:lnTo>
                    <a:pt x="1673" y="301"/>
                  </a:lnTo>
                  <a:lnTo>
                    <a:pt x="1735" y="378"/>
                  </a:lnTo>
                  <a:lnTo>
                    <a:pt x="1793" y="454"/>
                  </a:lnTo>
                  <a:lnTo>
                    <a:pt x="1845" y="540"/>
                  </a:lnTo>
                  <a:lnTo>
                    <a:pt x="1884" y="631"/>
                  </a:lnTo>
                  <a:lnTo>
                    <a:pt x="1917" y="727"/>
                  </a:lnTo>
                  <a:lnTo>
                    <a:pt x="1941" y="828"/>
                  </a:lnTo>
                  <a:lnTo>
                    <a:pt x="1955" y="928"/>
                  </a:lnTo>
                  <a:lnTo>
                    <a:pt x="1960" y="1033"/>
                  </a:lnTo>
                  <a:lnTo>
                    <a:pt x="1960" y="1033"/>
                  </a:lnTo>
                  <a:lnTo>
                    <a:pt x="1955" y="1143"/>
                  </a:lnTo>
                  <a:lnTo>
                    <a:pt x="1941" y="1244"/>
                  </a:lnTo>
                  <a:lnTo>
                    <a:pt x="1917" y="1344"/>
                  </a:lnTo>
                  <a:lnTo>
                    <a:pt x="1884" y="1440"/>
                  </a:lnTo>
                  <a:lnTo>
                    <a:pt x="1845" y="1531"/>
                  </a:lnTo>
                  <a:lnTo>
                    <a:pt x="1793" y="1612"/>
                  </a:lnTo>
                  <a:lnTo>
                    <a:pt x="1735" y="1694"/>
                  </a:lnTo>
                  <a:lnTo>
                    <a:pt x="1673" y="1770"/>
                  </a:lnTo>
                  <a:lnTo>
                    <a:pt x="1606" y="1837"/>
                  </a:lnTo>
                  <a:lnTo>
                    <a:pt x="1530" y="1895"/>
                  </a:lnTo>
                  <a:lnTo>
                    <a:pt x="1449" y="1947"/>
                  </a:lnTo>
                  <a:lnTo>
                    <a:pt x="1362" y="1990"/>
                  </a:lnTo>
                  <a:lnTo>
                    <a:pt x="1272" y="2024"/>
                  </a:lnTo>
                  <a:lnTo>
                    <a:pt x="1176" y="2052"/>
                  </a:lnTo>
                  <a:lnTo>
                    <a:pt x="1080" y="2067"/>
                  </a:lnTo>
                  <a:lnTo>
                    <a:pt x="980" y="2072"/>
                  </a:lnTo>
                  <a:lnTo>
                    <a:pt x="980" y="2072"/>
                  </a:lnTo>
                  <a:lnTo>
                    <a:pt x="880" y="2067"/>
                  </a:lnTo>
                  <a:lnTo>
                    <a:pt x="784" y="2052"/>
                  </a:lnTo>
                  <a:lnTo>
                    <a:pt x="688" y="2024"/>
                  </a:lnTo>
                  <a:lnTo>
                    <a:pt x="597" y="1990"/>
                  </a:lnTo>
                  <a:lnTo>
                    <a:pt x="511" y="1947"/>
                  </a:lnTo>
                  <a:lnTo>
                    <a:pt x="430" y="1895"/>
                  </a:lnTo>
                  <a:lnTo>
                    <a:pt x="358" y="1837"/>
                  </a:lnTo>
                  <a:lnTo>
                    <a:pt x="287" y="1770"/>
                  </a:lnTo>
                  <a:lnTo>
                    <a:pt x="225" y="1694"/>
                  </a:lnTo>
                  <a:lnTo>
                    <a:pt x="167" y="1612"/>
                  </a:lnTo>
                  <a:lnTo>
                    <a:pt x="119" y="1531"/>
                  </a:lnTo>
                  <a:lnTo>
                    <a:pt x="76" y="1440"/>
                  </a:lnTo>
                  <a:lnTo>
                    <a:pt x="43" y="1344"/>
                  </a:lnTo>
                  <a:lnTo>
                    <a:pt x="19" y="1244"/>
                  </a:lnTo>
                  <a:lnTo>
                    <a:pt x="5" y="1143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5" y="928"/>
                  </a:lnTo>
                  <a:lnTo>
                    <a:pt x="19" y="828"/>
                  </a:lnTo>
                  <a:lnTo>
                    <a:pt x="43" y="727"/>
                  </a:lnTo>
                  <a:lnTo>
                    <a:pt x="76" y="631"/>
                  </a:lnTo>
                  <a:lnTo>
                    <a:pt x="119" y="540"/>
                  </a:lnTo>
                  <a:lnTo>
                    <a:pt x="167" y="454"/>
                  </a:lnTo>
                  <a:lnTo>
                    <a:pt x="225" y="378"/>
                  </a:lnTo>
                  <a:lnTo>
                    <a:pt x="287" y="301"/>
                  </a:lnTo>
                  <a:lnTo>
                    <a:pt x="358" y="234"/>
                  </a:lnTo>
                  <a:lnTo>
                    <a:pt x="430" y="177"/>
                  </a:lnTo>
                  <a:lnTo>
                    <a:pt x="511" y="124"/>
                  </a:lnTo>
                  <a:lnTo>
                    <a:pt x="597" y="81"/>
                  </a:lnTo>
                  <a:lnTo>
                    <a:pt x="688" y="43"/>
                  </a:lnTo>
                  <a:lnTo>
                    <a:pt x="784" y="19"/>
                  </a:lnTo>
                  <a:lnTo>
                    <a:pt x="880" y="5"/>
                  </a:lnTo>
                  <a:lnTo>
                    <a:pt x="980" y="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290CF3E5-461A-4FE0-B46C-F0C4AEF0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1191"/>
              <a:ext cx="1975" cy="2086"/>
            </a:xfrm>
            <a:custGeom>
              <a:avLst/>
              <a:gdLst>
                <a:gd name="T0" fmla="*/ 985 w 1975"/>
                <a:gd name="T1" fmla="*/ 0 h 2086"/>
                <a:gd name="T2" fmla="*/ 1186 w 1975"/>
                <a:gd name="T3" fmla="*/ 24 h 2086"/>
                <a:gd name="T4" fmla="*/ 1372 w 1975"/>
                <a:gd name="T5" fmla="*/ 82 h 2086"/>
                <a:gd name="T6" fmla="*/ 1540 w 1975"/>
                <a:gd name="T7" fmla="*/ 177 h 2086"/>
                <a:gd name="T8" fmla="*/ 1683 w 1975"/>
                <a:gd name="T9" fmla="*/ 306 h 2086"/>
                <a:gd name="T10" fmla="*/ 1803 w 1975"/>
                <a:gd name="T11" fmla="*/ 460 h 2086"/>
                <a:gd name="T12" fmla="*/ 1894 w 1975"/>
                <a:gd name="T13" fmla="*/ 637 h 2086"/>
                <a:gd name="T14" fmla="*/ 1951 w 1975"/>
                <a:gd name="T15" fmla="*/ 833 h 2086"/>
                <a:gd name="T16" fmla="*/ 1975 w 1975"/>
                <a:gd name="T17" fmla="*/ 1043 h 2086"/>
                <a:gd name="T18" fmla="*/ 1970 w 1975"/>
                <a:gd name="T19" fmla="*/ 1149 h 2086"/>
                <a:gd name="T20" fmla="*/ 1927 w 1975"/>
                <a:gd name="T21" fmla="*/ 1350 h 2086"/>
                <a:gd name="T22" fmla="*/ 1855 w 1975"/>
                <a:gd name="T23" fmla="*/ 1536 h 2086"/>
                <a:gd name="T24" fmla="*/ 1745 w 1975"/>
                <a:gd name="T25" fmla="*/ 1704 h 2086"/>
                <a:gd name="T26" fmla="*/ 1612 w 1975"/>
                <a:gd name="T27" fmla="*/ 1847 h 2086"/>
                <a:gd name="T28" fmla="*/ 1459 w 1975"/>
                <a:gd name="T29" fmla="*/ 1957 h 2086"/>
                <a:gd name="T30" fmla="*/ 1282 w 1975"/>
                <a:gd name="T31" fmla="*/ 2039 h 2086"/>
                <a:gd name="T32" fmla="*/ 1086 w 1975"/>
                <a:gd name="T33" fmla="*/ 2077 h 2086"/>
                <a:gd name="T34" fmla="*/ 985 w 1975"/>
                <a:gd name="T35" fmla="*/ 2086 h 2086"/>
                <a:gd name="T36" fmla="*/ 789 w 1975"/>
                <a:gd name="T37" fmla="*/ 2062 h 2086"/>
                <a:gd name="T38" fmla="*/ 603 w 1975"/>
                <a:gd name="T39" fmla="*/ 2000 h 2086"/>
                <a:gd name="T40" fmla="*/ 435 w 1975"/>
                <a:gd name="T41" fmla="*/ 1905 h 2086"/>
                <a:gd name="T42" fmla="*/ 292 w 1975"/>
                <a:gd name="T43" fmla="*/ 1780 h 2086"/>
                <a:gd name="T44" fmla="*/ 168 w 1975"/>
                <a:gd name="T45" fmla="*/ 1622 h 2086"/>
                <a:gd name="T46" fmla="*/ 77 w 1975"/>
                <a:gd name="T47" fmla="*/ 1445 h 2086"/>
                <a:gd name="T48" fmla="*/ 19 w 1975"/>
                <a:gd name="T49" fmla="*/ 1254 h 2086"/>
                <a:gd name="T50" fmla="*/ 0 w 1975"/>
                <a:gd name="T51" fmla="*/ 1043 h 2086"/>
                <a:gd name="T52" fmla="*/ 5 w 1975"/>
                <a:gd name="T53" fmla="*/ 938 h 2086"/>
                <a:gd name="T54" fmla="*/ 43 w 1975"/>
                <a:gd name="T55" fmla="*/ 732 h 2086"/>
                <a:gd name="T56" fmla="*/ 120 w 1975"/>
                <a:gd name="T57" fmla="*/ 546 h 2086"/>
                <a:gd name="T58" fmla="*/ 225 w 1975"/>
                <a:gd name="T59" fmla="*/ 378 h 2086"/>
                <a:gd name="T60" fmla="*/ 359 w 1975"/>
                <a:gd name="T61" fmla="*/ 239 h 2086"/>
                <a:gd name="T62" fmla="*/ 517 w 1975"/>
                <a:gd name="T63" fmla="*/ 125 h 2086"/>
                <a:gd name="T64" fmla="*/ 694 w 1975"/>
                <a:gd name="T65" fmla="*/ 48 h 2086"/>
                <a:gd name="T66" fmla="*/ 885 w 1975"/>
                <a:gd name="T67" fmla="*/ 5 h 2086"/>
                <a:gd name="T68" fmla="*/ 985 w 1975"/>
                <a:gd name="T6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75" h="2086">
                  <a:moveTo>
                    <a:pt x="985" y="0"/>
                  </a:moveTo>
                  <a:lnTo>
                    <a:pt x="985" y="0"/>
                  </a:lnTo>
                  <a:lnTo>
                    <a:pt x="1086" y="5"/>
                  </a:lnTo>
                  <a:lnTo>
                    <a:pt x="1186" y="24"/>
                  </a:lnTo>
                  <a:lnTo>
                    <a:pt x="1282" y="48"/>
                  </a:lnTo>
                  <a:lnTo>
                    <a:pt x="1372" y="82"/>
                  </a:lnTo>
                  <a:lnTo>
                    <a:pt x="1459" y="125"/>
                  </a:lnTo>
                  <a:lnTo>
                    <a:pt x="1540" y="177"/>
                  </a:lnTo>
                  <a:lnTo>
                    <a:pt x="1612" y="239"/>
                  </a:lnTo>
                  <a:lnTo>
                    <a:pt x="1683" y="306"/>
                  </a:lnTo>
                  <a:lnTo>
                    <a:pt x="1745" y="378"/>
                  </a:lnTo>
                  <a:lnTo>
                    <a:pt x="1803" y="460"/>
                  </a:lnTo>
                  <a:lnTo>
                    <a:pt x="1855" y="546"/>
                  </a:lnTo>
                  <a:lnTo>
                    <a:pt x="1894" y="637"/>
                  </a:lnTo>
                  <a:lnTo>
                    <a:pt x="1927" y="732"/>
                  </a:lnTo>
                  <a:lnTo>
                    <a:pt x="1951" y="833"/>
                  </a:lnTo>
                  <a:lnTo>
                    <a:pt x="1970" y="938"/>
                  </a:lnTo>
                  <a:lnTo>
                    <a:pt x="1975" y="1043"/>
                  </a:lnTo>
                  <a:lnTo>
                    <a:pt x="1975" y="1043"/>
                  </a:lnTo>
                  <a:lnTo>
                    <a:pt x="1970" y="1149"/>
                  </a:lnTo>
                  <a:lnTo>
                    <a:pt x="1951" y="1254"/>
                  </a:lnTo>
                  <a:lnTo>
                    <a:pt x="1927" y="1350"/>
                  </a:lnTo>
                  <a:lnTo>
                    <a:pt x="1894" y="1445"/>
                  </a:lnTo>
                  <a:lnTo>
                    <a:pt x="1855" y="1536"/>
                  </a:lnTo>
                  <a:lnTo>
                    <a:pt x="1803" y="1622"/>
                  </a:lnTo>
                  <a:lnTo>
                    <a:pt x="1745" y="1704"/>
                  </a:lnTo>
                  <a:lnTo>
                    <a:pt x="1683" y="1780"/>
                  </a:lnTo>
                  <a:lnTo>
                    <a:pt x="1612" y="1847"/>
                  </a:lnTo>
                  <a:lnTo>
                    <a:pt x="1540" y="1905"/>
                  </a:lnTo>
                  <a:lnTo>
                    <a:pt x="1459" y="1957"/>
                  </a:lnTo>
                  <a:lnTo>
                    <a:pt x="1372" y="2000"/>
                  </a:lnTo>
                  <a:lnTo>
                    <a:pt x="1282" y="2039"/>
                  </a:lnTo>
                  <a:lnTo>
                    <a:pt x="1186" y="2062"/>
                  </a:lnTo>
                  <a:lnTo>
                    <a:pt x="1086" y="2077"/>
                  </a:lnTo>
                  <a:lnTo>
                    <a:pt x="985" y="2086"/>
                  </a:lnTo>
                  <a:lnTo>
                    <a:pt x="985" y="2086"/>
                  </a:lnTo>
                  <a:lnTo>
                    <a:pt x="885" y="2077"/>
                  </a:lnTo>
                  <a:lnTo>
                    <a:pt x="789" y="2062"/>
                  </a:lnTo>
                  <a:lnTo>
                    <a:pt x="694" y="2039"/>
                  </a:lnTo>
                  <a:lnTo>
                    <a:pt x="603" y="2000"/>
                  </a:lnTo>
                  <a:lnTo>
                    <a:pt x="517" y="1957"/>
                  </a:lnTo>
                  <a:lnTo>
                    <a:pt x="435" y="1905"/>
                  </a:lnTo>
                  <a:lnTo>
                    <a:pt x="359" y="1847"/>
                  </a:lnTo>
                  <a:lnTo>
                    <a:pt x="292" y="1780"/>
                  </a:lnTo>
                  <a:lnTo>
                    <a:pt x="225" y="1704"/>
                  </a:lnTo>
                  <a:lnTo>
                    <a:pt x="168" y="1622"/>
                  </a:lnTo>
                  <a:lnTo>
                    <a:pt x="120" y="1536"/>
                  </a:lnTo>
                  <a:lnTo>
                    <a:pt x="77" y="1445"/>
                  </a:lnTo>
                  <a:lnTo>
                    <a:pt x="43" y="1350"/>
                  </a:lnTo>
                  <a:lnTo>
                    <a:pt x="19" y="1254"/>
                  </a:lnTo>
                  <a:lnTo>
                    <a:pt x="5" y="1149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5" y="938"/>
                  </a:lnTo>
                  <a:lnTo>
                    <a:pt x="19" y="833"/>
                  </a:lnTo>
                  <a:lnTo>
                    <a:pt x="43" y="732"/>
                  </a:lnTo>
                  <a:lnTo>
                    <a:pt x="77" y="637"/>
                  </a:lnTo>
                  <a:lnTo>
                    <a:pt x="120" y="546"/>
                  </a:lnTo>
                  <a:lnTo>
                    <a:pt x="168" y="460"/>
                  </a:lnTo>
                  <a:lnTo>
                    <a:pt x="225" y="378"/>
                  </a:lnTo>
                  <a:lnTo>
                    <a:pt x="292" y="306"/>
                  </a:lnTo>
                  <a:lnTo>
                    <a:pt x="359" y="239"/>
                  </a:lnTo>
                  <a:lnTo>
                    <a:pt x="435" y="177"/>
                  </a:lnTo>
                  <a:lnTo>
                    <a:pt x="517" y="125"/>
                  </a:lnTo>
                  <a:lnTo>
                    <a:pt x="603" y="82"/>
                  </a:lnTo>
                  <a:lnTo>
                    <a:pt x="694" y="48"/>
                  </a:lnTo>
                  <a:lnTo>
                    <a:pt x="789" y="24"/>
                  </a:lnTo>
                  <a:lnTo>
                    <a:pt x="885" y="5"/>
                  </a:lnTo>
                  <a:lnTo>
                    <a:pt x="985" y="0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ED14355-2063-49CB-A8AD-CB05B8BDA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" y="1186"/>
              <a:ext cx="1984" cy="2091"/>
            </a:xfrm>
            <a:custGeom>
              <a:avLst/>
              <a:gdLst>
                <a:gd name="T0" fmla="*/ 994 w 1984"/>
                <a:gd name="T1" fmla="*/ 0 h 2091"/>
                <a:gd name="T2" fmla="*/ 1190 w 1984"/>
                <a:gd name="T3" fmla="*/ 20 h 2091"/>
                <a:gd name="T4" fmla="*/ 1377 w 1984"/>
                <a:gd name="T5" fmla="*/ 82 h 2091"/>
                <a:gd name="T6" fmla="*/ 1544 w 1984"/>
                <a:gd name="T7" fmla="*/ 177 h 2091"/>
                <a:gd name="T8" fmla="*/ 1692 w 1984"/>
                <a:gd name="T9" fmla="*/ 307 h 2091"/>
                <a:gd name="T10" fmla="*/ 1812 w 1984"/>
                <a:gd name="T11" fmla="*/ 460 h 2091"/>
                <a:gd name="T12" fmla="*/ 1907 w 1984"/>
                <a:gd name="T13" fmla="*/ 637 h 2091"/>
                <a:gd name="T14" fmla="*/ 1965 w 1984"/>
                <a:gd name="T15" fmla="*/ 833 h 2091"/>
                <a:gd name="T16" fmla="*/ 1984 w 1984"/>
                <a:gd name="T17" fmla="*/ 1044 h 2091"/>
                <a:gd name="T18" fmla="*/ 1979 w 1984"/>
                <a:gd name="T19" fmla="*/ 1154 h 2091"/>
                <a:gd name="T20" fmla="*/ 1941 w 1984"/>
                <a:gd name="T21" fmla="*/ 1355 h 2091"/>
                <a:gd name="T22" fmla="*/ 1864 w 1984"/>
                <a:gd name="T23" fmla="*/ 1541 h 2091"/>
                <a:gd name="T24" fmla="*/ 1759 w 1984"/>
                <a:gd name="T25" fmla="*/ 1709 h 2091"/>
                <a:gd name="T26" fmla="*/ 1621 w 1984"/>
                <a:gd name="T27" fmla="*/ 1852 h 2091"/>
                <a:gd name="T28" fmla="*/ 1463 w 1984"/>
                <a:gd name="T29" fmla="*/ 1967 h 2091"/>
                <a:gd name="T30" fmla="*/ 1286 w 1984"/>
                <a:gd name="T31" fmla="*/ 2044 h 2091"/>
                <a:gd name="T32" fmla="*/ 1095 w 1984"/>
                <a:gd name="T33" fmla="*/ 2087 h 2091"/>
                <a:gd name="T34" fmla="*/ 994 w 1984"/>
                <a:gd name="T35" fmla="*/ 2091 h 2091"/>
                <a:gd name="T36" fmla="*/ 793 w 1984"/>
                <a:gd name="T37" fmla="*/ 2072 h 2091"/>
                <a:gd name="T38" fmla="*/ 607 w 1984"/>
                <a:gd name="T39" fmla="*/ 2010 h 2091"/>
                <a:gd name="T40" fmla="*/ 440 w 1984"/>
                <a:gd name="T41" fmla="*/ 1914 h 2091"/>
                <a:gd name="T42" fmla="*/ 291 w 1984"/>
                <a:gd name="T43" fmla="*/ 1785 h 2091"/>
                <a:gd name="T44" fmla="*/ 172 w 1984"/>
                <a:gd name="T45" fmla="*/ 1627 h 2091"/>
                <a:gd name="T46" fmla="*/ 81 w 1984"/>
                <a:gd name="T47" fmla="*/ 1450 h 2091"/>
                <a:gd name="T48" fmla="*/ 24 w 1984"/>
                <a:gd name="T49" fmla="*/ 1254 h 2091"/>
                <a:gd name="T50" fmla="*/ 0 w 1984"/>
                <a:gd name="T51" fmla="*/ 1044 h 2091"/>
                <a:gd name="T52" fmla="*/ 9 w 1984"/>
                <a:gd name="T53" fmla="*/ 938 h 2091"/>
                <a:gd name="T54" fmla="*/ 47 w 1984"/>
                <a:gd name="T55" fmla="*/ 733 h 2091"/>
                <a:gd name="T56" fmla="*/ 124 w 1984"/>
                <a:gd name="T57" fmla="*/ 546 h 2091"/>
                <a:gd name="T58" fmla="*/ 229 w 1984"/>
                <a:gd name="T59" fmla="*/ 378 h 2091"/>
                <a:gd name="T60" fmla="*/ 363 w 1984"/>
                <a:gd name="T61" fmla="*/ 240 h 2091"/>
                <a:gd name="T62" fmla="*/ 521 w 1984"/>
                <a:gd name="T63" fmla="*/ 125 h 2091"/>
                <a:gd name="T64" fmla="*/ 698 w 1984"/>
                <a:gd name="T65" fmla="*/ 44 h 2091"/>
                <a:gd name="T66" fmla="*/ 894 w 1984"/>
                <a:gd name="T67" fmla="*/ 5 h 2091"/>
                <a:gd name="T68" fmla="*/ 994 w 1984"/>
                <a:gd name="T69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4" h="2091">
                  <a:moveTo>
                    <a:pt x="994" y="0"/>
                  </a:moveTo>
                  <a:lnTo>
                    <a:pt x="994" y="0"/>
                  </a:lnTo>
                  <a:lnTo>
                    <a:pt x="1095" y="5"/>
                  </a:lnTo>
                  <a:lnTo>
                    <a:pt x="1190" y="20"/>
                  </a:lnTo>
                  <a:lnTo>
                    <a:pt x="1286" y="44"/>
                  </a:lnTo>
                  <a:lnTo>
                    <a:pt x="1377" y="82"/>
                  </a:lnTo>
                  <a:lnTo>
                    <a:pt x="1463" y="125"/>
                  </a:lnTo>
                  <a:lnTo>
                    <a:pt x="1544" y="177"/>
                  </a:lnTo>
                  <a:lnTo>
                    <a:pt x="1621" y="240"/>
                  </a:lnTo>
                  <a:lnTo>
                    <a:pt x="1692" y="307"/>
                  </a:lnTo>
                  <a:lnTo>
                    <a:pt x="1759" y="378"/>
                  </a:lnTo>
                  <a:lnTo>
                    <a:pt x="1812" y="460"/>
                  </a:lnTo>
                  <a:lnTo>
                    <a:pt x="1864" y="546"/>
                  </a:lnTo>
                  <a:lnTo>
                    <a:pt x="1907" y="637"/>
                  </a:lnTo>
                  <a:lnTo>
                    <a:pt x="1941" y="733"/>
                  </a:lnTo>
                  <a:lnTo>
                    <a:pt x="1965" y="833"/>
                  </a:lnTo>
                  <a:lnTo>
                    <a:pt x="1979" y="938"/>
                  </a:lnTo>
                  <a:lnTo>
                    <a:pt x="1984" y="1044"/>
                  </a:lnTo>
                  <a:lnTo>
                    <a:pt x="1984" y="1044"/>
                  </a:lnTo>
                  <a:lnTo>
                    <a:pt x="1979" y="1154"/>
                  </a:lnTo>
                  <a:lnTo>
                    <a:pt x="1965" y="1254"/>
                  </a:lnTo>
                  <a:lnTo>
                    <a:pt x="1941" y="1355"/>
                  </a:lnTo>
                  <a:lnTo>
                    <a:pt x="1907" y="1450"/>
                  </a:lnTo>
                  <a:lnTo>
                    <a:pt x="1864" y="1541"/>
                  </a:lnTo>
                  <a:lnTo>
                    <a:pt x="1812" y="1627"/>
                  </a:lnTo>
                  <a:lnTo>
                    <a:pt x="1759" y="1709"/>
                  </a:lnTo>
                  <a:lnTo>
                    <a:pt x="1692" y="1785"/>
                  </a:lnTo>
                  <a:lnTo>
                    <a:pt x="1621" y="1852"/>
                  </a:lnTo>
                  <a:lnTo>
                    <a:pt x="1544" y="1914"/>
                  </a:lnTo>
                  <a:lnTo>
                    <a:pt x="1463" y="1967"/>
                  </a:lnTo>
                  <a:lnTo>
                    <a:pt x="1377" y="2010"/>
                  </a:lnTo>
                  <a:lnTo>
                    <a:pt x="1286" y="2044"/>
                  </a:lnTo>
                  <a:lnTo>
                    <a:pt x="1190" y="2072"/>
                  </a:lnTo>
                  <a:lnTo>
                    <a:pt x="1095" y="2087"/>
                  </a:lnTo>
                  <a:lnTo>
                    <a:pt x="994" y="2091"/>
                  </a:lnTo>
                  <a:lnTo>
                    <a:pt x="994" y="2091"/>
                  </a:lnTo>
                  <a:lnTo>
                    <a:pt x="894" y="2087"/>
                  </a:lnTo>
                  <a:lnTo>
                    <a:pt x="793" y="2072"/>
                  </a:lnTo>
                  <a:lnTo>
                    <a:pt x="698" y="2044"/>
                  </a:lnTo>
                  <a:lnTo>
                    <a:pt x="607" y="2010"/>
                  </a:lnTo>
                  <a:lnTo>
                    <a:pt x="521" y="1967"/>
                  </a:lnTo>
                  <a:lnTo>
                    <a:pt x="440" y="1914"/>
                  </a:lnTo>
                  <a:lnTo>
                    <a:pt x="363" y="1852"/>
                  </a:lnTo>
                  <a:lnTo>
                    <a:pt x="291" y="1785"/>
                  </a:lnTo>
                  <a:lnTo>
                    <a:pt x="229" y="1709"/>
                  </a:lnTo>
                  <a:lnTo>
                    <a:pt x="172" y="1627"/>
                  </a:lnTo>
                  <a:lnTo>
                    <a:pt x="124" y="1541"/>
                  </a:lnTo>
                  <a:lnTo>
                    <a:pt x="81" y="1450"/>
                  </a:lnTo>
                  <a:lnTo>
                    <a:pt x="47" y="1355"/>
                  </a:lnTo>
                  <a:lnTo>
                    <a:pt x="24" y="1254"/>
                  </a:lnTo>
                  <a:lnTo>
                    <a:pt x="9" y="1154"/>
                  </a:lnTo>
                  <a:lnTo>
                    <a:pt x="0" y="1044"/>
                  </a:lnTo>
                  <a:lnTo>
                    <a:pt x="0" y="1044"/>
                  </a:lnTo>
                  <a:lnTo>
                    <a:pt x="9" y="938"/>
                  </a:lnTo>
                  <a:lnTo>
                    <a:pt x="24" y="833"/>
                  </a:lnTo>
                  <a:lnTo>
                    <a:pt x="47" y="733"/>
                  </a:lnTo>
                  <a:lnTo>
                    <a:pt x="81" y="637"/>
                  </a:lnTo>
                  <a:lnTo>
                    <a:pt x="124" y="546"/>
                  </a:lnTo>
                  <a:lnTo>
                    <a:pt x="172" y="460"/>
                  </a:lnTo>
                  <a:lnTo>
                    <a:pt x="229" y="378"/>
                  </a:lnTo>
                  <a:lnTo>
                    <a:pt x="291" y="307"/>
                  </a:lnTo>
                  <a:lnTo>
                    <a:pt x="363" y="240"/>
                  </a:lnTo>
                  <a:lnTo>
                    <a:pt x="440" y="177"/>
                  </a:lnTo>
                  <a:lnTo>
                    <a:pt x="521" y="125"/>
                  </a:lnTo>
                  <a:lnTo>
                    <a:pt x="607" y="82"/>
                  </a:lnTo>
                  <a:lnTo>
                    <a:pt x="698" y="44"/>
                  </a:lnTo>
                  <a:lnTo>
                    <a:pt x="793" y="20"/>
                  </a:lnTo>
                  <a:lnTo>
                    <a:pt x="894" y="5"/>
                  </a:lnTo>
                  <a:lnTo>
                    <a:pt x="994" y="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FC6BAAE-9243-4358-9F05-447AA3CE8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1177"/>
              <a:ext cx="1989" cy="2100"/>
            </a:xfrm>
            <a:custGeom>
              <a:avLst/>
              <a:gdLst>
                <a:gd name="T0" fmla="*/ 994 w 1989"/>
                <a:gd name="T1" fmla="*/ 0 h 2100"/>
                <a:gd name="T2" fmla="*/ 1195 w 1989"/>
                <a:gd name="T3" fmla="*/ 19 h 2100"/>
                <a:gd name="T4" fmla="*/ 1382 w 1989"/>
                <a:gd name="T5" fmla="*/ 81 h 2100"/>
                <a:gd name="T6" fmla="*/ 1549 w 1989"/>
                <a:gd name="T7" fmla="*/ 182 h 2100"/>
                <a:gd name="T8" fmla="*/ 1697 w 1989"/>
                <a:gd name="T9" fmla="*/ 306 h 2100"/>
                <a:gd name="T10" fmla="*/ 1822 w 1989"/>
                <a:gd name="T11" fmla="*/ 464 h 2100"/>
                <a:gd name="T12" fmla="*/ 1912 w 1989"/>
                <a:gd name="T13" fmla="*/ 641 h 2100"/>
                <a:gd name="T14" fmla="*/ 1970 w 1989"/>
                <a:gd name="T15" fmla="*/ 837 h 2100"/>
                <a:gd name="T16" fmla="*/ 1989 w 1989"/>
                <a:gd name="T17" fmla="*/ 1053 h 2100"/>
                <a:gd name="T18" fmla="*/ 1984 w 1989"/>
                <a:gd name="T19" fmla="*/ 1158 h 2100"/>
                <a:gd name="T20" fmla="*/ 1946 w 1989"/>
                <a:gd name="T21" fmla="*/ 1364 h 2100"/>
                <a:gd name="T22" fmla="*/ 1869 w 1989"/>
                <a:gd name="T23" fmla="*/ 1550 h 2100"/>
                <a:gd name="T24" fmla="*/ 1764 w 1989"/>
                <a:gd name="T25" fmla="*/ 1718 h 2100"/>
                <a:gd name="T26" fmla="*/ 1626 w 1989"/>
                <a:gd name="T27" fmla="*/ 1861 h 2100"/>
                <a:gd name="T28" fmla="*/ 1468 w 1989"/>
                <a:gd name="T29" fmla="*/ 1976 h 2100"/>
                <a:gd name="T30" fmla="*/ 1291 w 1989"/>
                <a:gd name="T31" fmla="*/ 2057 h 2100"/>
                <a:gd name="T32" fmla="*/ 1095 w 1989"/>
                <a:gd name="T33" fmla="*/ 2096 h 2100"/>
                <a:gd name="T34" fmla="*/ 994 w 1989"/>
                <a:gd name="T35" fmla="*/ 2100 h 2100"/>
                <a:gd name="T36" fmla="*/ 794 w 1989"/>
                <a:gd name="T37" fmla="*/ 2081 h 2100"/>
                <a:gd name="T38" fmla="*/ 607 w 1989"/>
                <a:gd name="T39" fmla="*/ 2019 h 2100"/>
                <a:gd name="T40" fmla="*/ 440 w 1989"/>
                <a:gd name="T41" fmla="*/ 1923 h 2100"/>
                <a:gd name="T42" fmla="*/ 292 w 1989"/>
                <a:gd name="T43" fmla="*/ 1794 h 2100"/>
                <a:gd name="T44" fmla="*/ 167 w 1989"/>
                <a:gd name="T45" fmla="*/ 1636 h 2100"/>
                <a:gd name="T46" fmla="*/ 76 w 1989"/>
                <a:gd name="T47" fmla="*/ 1459 h 2100"/>
                <a:gd name="T48" fmla="*/ 19 w 1989"/>
                <a:gd name="T49" fmla="*/ 1263 h 2100"/>
                <a:gd name="T50" fmla="*/ 0 w 1989"/>
                <a:gd name="T51" fmla="*/ 1053 h 2100"/>
                <a:gd name="T52" fmla="*/ 5 w 1989"/>
                <a:gd name="T53" fmla="*/ 942 h 2100"/>
                <a:gd name="T54" fmla="*/ 43 w 1989"/>
                <a:gd name="T55" fmla="*/ 737 h 2100"/>
                <a:gd name="T56" fmla="*/ 119 w 1989"/>
                <a:gd name="T57" fmla="*/ 550 h 2100"/>
                <a:gd name="T58" fmla="*/ 225 w 1989"/>
                <a:gd name="T59" fmla="*/ 383 h 2100"/>
                <a:gd name="T60" fmla="*/ 363 w 1989"/>
                <a:gd name="T61" fmla="*/ 239 h 2100"/>
                <a:gd name="T62" fmla="*/ 521 w 1989"/>
                <a:gd name="T63" fmla="*/ 124 h 2100"/>
                <a:gd name="T64" fmla="*/ 698 w 1989"/>
                <a:gd name="T65" fmla="*/ 48 h 2100"/>
                <a:gd name="T66" fmla="*/ 894 w 1989"/>
                <a:gd name="T67" fmla="*/ 5 h 2100"/>
                <a:gd name="T68" fmla="*/ 994 w 1989"/>
                <a:gd name="T69" fmla="*/ 0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9" h="2100">
                  <a:moveTo>
                    <a:pt x="994" y="0"/>
                  </a:moveTo>
                  <a:lnTo>
                    <a:pt x="994" y="0"/>
                  </a:lnTo>
                  <a:lnTo>
                    <a:pt x="1095" y="5"/>
                  </a:lnTo>
                  <a:lnTo>
                    <a:pt x="1195" y="19"/>
                  </a:lnTo>
                  <a:lnTo>
                    <a:pt x="1291" y="48"/>
                  </a:lnTo>
                  <a:lnTo>
                    <a:pt x="1382" y="81"/>
                  </a:lnTo>
                  <a:lnTo>
                    <a:pt x="1468" y="124"/>
                  </a:lnTo>
                  <a:lnTo>
                    <a:pt x="1549" y="182"/>
                  </a:lnTo>
                  <a:lnTo>
                    <a:pt x="1626" y="239"/>
                  </a:lnTo>
                  <a:lnTo>
                    <a:pt x="1697" y="306"/>
                  </a:lnTo>
                  <a:lnTo>
                    <a:pt x="1764" y="383"/>
                  </a:lnTo>
                  <a:lnTo>
                    <a:pt x="1822" y="464"/>
                  </a:lnTo>
                  <a:lnTo>
                    <a:pt x="1869" y="550"/>
                  </a:lnTo>
                  <a:lnTo>
                    <a:pt x="1912" y="641"/>
                  </a:lnTo>
                  <a:lnTo>
                    <a:pt x="1946" y="737"/>
                  </a:lnTo>
                  <a:lnTo>
                    <a:pt x="1970" y="837"/>
                  </a:lnTo>
                  <a:lnTo>
                    <a:pt x="1984" y="942"/>
                  </a:lnTo>
                  <a:lnTo>
                    <a:pt x="1989" y="1053"/>
                  </a:lnTo>
                  <a:lnTo>
                    <a:pt x="1989" y="1053"/>
                  </a:lnTo>
                  <a:lnTo>
                    <a:pt x="1984" y="1158"/>
                  </a:lnTo>
                  <a:lnTo>
                    <a:pt x="1970" y="1263"/>
                  </a:lnTo>
                  <a:lnTo>
                    <a:pt x="1946" y="1364"/>
                  </a:lnTo>
                  <a:lnTo>
                    <a:pt x="1912" y="1459"/>
                  </a:lnTo>
                  <a:lnTo>
                    <a:pt x="1869" y="1550"/>
                  </a:lnTo>
                  <a:lnTo>
                    <a:pt x="1822" y="1636"/>
                  </a:lnTo>
                  <a:lnTo>
                    <a:pt x="1764" y="1718"/>
                  </a:lnTo>
                  <a:lnTo>
                    <a:pt x="1697" y="1794"/>
                  </a:lnTo>
                  <a:lnTo>
                    <a:pt x="1626" y="1861"/>
                  </a:lnTo>
                  <a:lnTo>
                    <a:pt x="1549" y="1923"/>
                  </a:lnTo>
                  <a:lnTo>
                    <a:pt x="1468" y="1976"/>
                  </a:lnTo>
                  <a:lnTo>
                    <a:pt x="1382" y="2019"/>
                  </a:lnTo>
                  <a:lnTo>
                    <a:pt x="1291" y="2057"/>
                  </a:lnTo>
                  <a:lnTo>
                    <a:pt x="1195" y="2081"/>
                  </a:lnTo>
                  <a:lnTo>
                    <a:pt x="1095" y="2096"/>
                  </a:lnTo>
                  <a:lnTo>
                    <a:pt x="994" y="2100"/>
                  </a:lnTo>
                  <a:lnTo>
                    <a:pt x="994" y="2100"/>
                  </a:lnTo>
                  <a:lnTo>
                    <a:pt x="894" y="2096"/>
                  </a:lnTo>
                  <a:lnTo>
                    <a:pt x="794" y="2081"/>
                  </a:lnTo>
                  <a:lnTo>
                    <a:pt x="698" y="2057"/>
                  </a:lnTo>
                  <a:lnTo>
                    <a:pt x="607" y="2019"/>
                  </a:lnTo>
                  <a:lnTo>
                    <a:pt x="521" y="1976"/>
                  </a:lnTo>
                  <a:lnTo>
                    <a:pt x="440" y="1923"/>
                  </a:lnTo>
                  <a:lnTo>
                    <a:pt x="363" y="1861"/>
                  </a:lnTo>
                  <a:lnTo>
                    <a:pt x="292" y="1794"/>
                  </a:lnTo>
                  <a:lnTo>
                    <a:pt x="225" y="1718"/>
                  </a:lnTo>
                  <a:lnTo>
                    <a:pt x="167" y="1636"/>
                  </a:lnTo>
                  <a:lnTo>
                    <a:pt x="119" y="1550"/>
                  </a:lnTo>
                  <a:lnTo>
                    <a:pt x="76" y="1459"/>
                  </a:lnTo>
                  <a:lnTo>
                    <a:pt x="43" y="1364"/>
                  </a:lnTo>
                  <a:lnTo>
                    <a:pt x="19" y="1263"/>
                  </a:lnTo>
                  <a:lnTo>
                    <a:pt x="5" y="1158"/>
                  </a:lnTo>
                  <a:lnTo>
                    <a:pt x="0" y="1053"/>
                  </a:lnTo>
                  <a:lnTo>
                    <a:pt x="0" y="1053"/>
                  </a:lnTo>
                  <a:lnTo>
                    <a:pt x="5" y="942"/>
                  </a:lnTo>
                  <a:lnTo>
                    <a:pt x="19" y="837"/>
                  </a:lnTo>
                  <a:lnTo>
                    <a:pt x="43" y="737"/>
                  </a:lnTo>
                  <a:lnTo>
                    <a:pt x="76" y="641"/>
                  </a:lnTo>
                  <a:lnTo>
                    <a:pt x="119" y="550"/>
                  </a:lnTo>
                  <a:lnTo>
                    <a:pt x="167" y="464"/>
                  </a:lnTo>
                  <a:lnTo>
                    <a:pt x="225" y="383"/>
                  </a:lnTo>
                  <a:lnTo>
                    <a:pt x="292" y="306"/>
                  </a:lnTo>
                  <a:lnTo>
                    <a:pt x="363" y="239"/>
                  </a:lnTo>
                  <a:lnTo>
                    <a:pt x="440" y="182"/>
                  </a:lnTo>
                  <a:lnTo>
                    <a:pt x="521" y="124"/>
                  </a:lnTo>
                  <a:lnTo>
                    <a:pt x="607" y="81"/>
                  </a:lnTo>
                  <a:lnTo>
                    <a:pt x="698" y="48"/>
                  </a:lnTo>
                  <a:lnTo>
                    <a:pt x="794" y="19"/>
                  </a:lnTo>
                  <a:lnTo>
                    <a:pt x="894" y="5"/>
                  </a:lnTo>
                  <a:lnTo>
                    <a:pt x="994" y="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E88293A-D64F-4281-B2D4-B934D274D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" y="1167"/>
              <a:ext cx="1999" cy="2115"/>
            </a:xfrm>
            <a:custGeom>
              <a:avLst/>
              <a:gdLst>
                <a:gd name="T0" fmla="*/ 1000 w 1999"/>
                <a:gd name="T1" fmla="*/ 0 h 2115"/>
                <a:gd name="T2" fmla="*/ 1200 w 1999"/>
                <a:gd name="T3" fmla="*/ 24 h 2115"/>
                <a:gd name="T4" fmla="*/ 1392 w 1999"/>
                <a:gd name="T5" fmla="*/ 86 h 2115"/>
                <a:gd name="T6" fmla="*/ 1559 w 1999"/>
                <a:gd name="T7" fmla="*/ 182 h 2115"/>
                <a:gd name="T8" fmla="*/ 1707 w 1999"/>
                <a:gd name="T9" fmla="*/ 311 h 2115"/>
                <a:gd name="T10" fmla="*/ 1832 w 1999"/>
                <a:gd name="T11" fmla="*/ 469 h 2115"/>
                <a:gd name="T12" fmla="*/ 1922 w 1999"/>
                <a:gd name="T13" fmla="*/ 646 h 2115"/>
                <a:gd name="T14" fmla="*/ 1980 w 1999"/>
                <a:gd name="T15" fmla="*/ 847 h 2115"/>
                <a:gd name="T16" fmla="*/ 1999 w 1999"/>
                <a:gd name="T17" fmla="*/ 1058 h 2115"/>
                <a:gd name="T18" fmla="*/ 1994 w 1999"/>
                <a:gd name="T19" fmla="*/ 1168 h 2115"/>
                <a:gd name="T20" fmla="*/ 1956 w 1999"/>
                <a:gd name="T21" fmla="*/ 1374 h 2115"/>
                <a:gd name="T22" fmla="*/ 1879 w 1999"/>
                <a:gd name="T23" fmla="*/ 1560 h 2115"/>
                <a:gd name="T24" fmla="*/ 1774 w 1999"/>
                <a:gd name="T25" fmla="*/ 1728 h 2115"/>
                <a:gd name="T26" fmla="*/ 1636 w 1999"/>
                <a:gd name="T27" fmla="*/ 1871 h 2115"/>
                <a:gd name="T28" fmla="*/ 1478 w 1999"/>
                <a:gd name="T29" fmla="*/ 1986 h 2115"/>
                <a:gd name="T30" fmla="*/ 1296 w 1999"/>
                <a:gd name="T31" fmla="*/ 2067 h 2115"/>
                <a:gd name="T32" fmla="*/ 1105 w 1999"/>
                <a:gd name="T33" fmla="*/ 2110 h 2115"/>
                <a:gd name="T34" fmla="*/ 1000 w 1999"/>
                <a:gd name="T35" fmla="*/ 2115 h 2115"/>
                <a:gd name="T36" fmla="*/ 799 w 1999"/>
                <a:gd name="T37" fmla="*/ 2091 h 2115"/>
                <a:gd name="T38" fmla="*/ 612 w 1999"/>
                <a:gd name="T39" fmla="*/ 2029 h 2115"/>
                <a:gd name="T40" fmla="*/ 445 w 1999"/>
                <a:gd name="T41" fmla="*/ 1933 h 2115"/>
                <a:gd name="T42" fmla="*/ 297 w 1999"/>
                <a:gd name="T43" fmla="*/ 1804 h 2115"/>
                <a:gd name="T44" fmla="*/ 172 w 1999"/>
                <a:gd name="T45" fmla="*/ 1646 h 2115"/>
                <a:gd name="T46" fmla="*/ 82 w 1999"/>
                <a:gd name="T47" fmla="*/ 1469 h 2115"/>
                <a:gd name="T48" fmla="*/ 19 w 1999"/>
                <a:gd name="T49" fmla="*/ 1268 h 2115"/>
                <a:gd name="T50" fmla="*/ 0 w 1999"/>
                <a:gd name="T51" fmla="*/ 1058 h 2115"/>
                <a:gd name="T52" fmla="*/ 5 w 1999"/>
                <a:gd name="T53" fmla="*/ 952 h 2115"/>
                <a:gd name="T54" fmla="*/ 48 w 1999"/>
                <a:gd name="T55" fmla="*/ 747 h 2115"/>
                <a:gd name="T56" fmla="*/ 120 w 1999"/>
                <a:gd name="T57" fmla="*/ 555 h 2115"/>
                <a:gd name="T58" fmla="*/ 230 w 1999"/>
                <a:gd name="T59" fmla="*/ 388 h 2115"/>
                <a:gd name="T60" fmla="*/ 364 w 1999"/>
                <a:gd name="T61" fmla="*/ 244 h 2115"/>
                <a:gd name="T62" fmla="*/ 526 w 1999"/>
                <a:gd name="T63" fmla="*/ 130 h 2115"/>
                <a:gd name="T64" fmla="*/ 703 w 1999"/>
                <a:gd name="T65" fmla="*/ 48 h 2115"/>
                <a:gd name="T66" fmla="*/ 899 w 1999"/>
                <a:gd name="T67" fmla="*/ 5 h 2115"/>
                <a:gd name="T68" fmla="*/ 1000 w 1999"/>
                <a:gd name="T69" fmla="*/ 0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99" h="2115">
                  <a:moveTo>
                    <a:pt x="1000" y="0"/>
                  </a:moveTo>
                  <a:lnTo>
                    <a:pt x="1000" y="0"/>
                  </a:lnTo>
                  <a:lnTo>
                    <a:pt x="1105" y="5"/>
                  </a:lnTo>
                  <a:lnTo>
                    <a:pt x="1200" y="24"/>
                  </a:lnTo>
                  <a:lnTo>
                    <a:pt x="1296" y="48"/>
                  </a:lnTo>
                  <a:lnTo>
                    <a:pt x="1392" y="86"/>
                  </a:lnTo>
                  <a:lnTo>
                    <a:pt x="1478" y="130"/>
                  </a:lnTo>
                  <a:lnTo>
                    <a:pt x="1559" y="182"/>
                  </a:lnTo>
                  <a:lnTo>
                    <a:pt x="1636" y="244"/>
                  </a:lnTo>
                  <a:lnTo>
                    <a:pt x="1707" y="311"/>
                  </a:lnTo>
                  <a:lnTo>
                    <a:pt x="1774" y="388"/>
                  </a:lnTo>
                  <a:lnTo>
                    <a:pt x="1832" y="469"/>
                  </a:lnTo>
                  <a:lnTo>
                    <a:pt x="1879" y="555"/>
                  </a:lnTo>
                  <a:lnTo>
                    <a:pt x="1922" y="646"/>
                  </a:lnTo>
                  <a:lnTo>
                    <a:pt x="1956" y="747"/>
                  </a:lnTo>
                  <a:lnTo>
                    <a:pt x="1980" y="847"/>
                  </a:lnTo>
                  <a:lnTo>
                    <a:pt x="1994" y="952"/>
                  </a:lnTo>
                  <a:lnTo>
                    <a:pt x="1999" y="1058"/>
                  </a:lnTo>
                  <a:lnTo>
                    <a:pt x="1999" y="1058"/>
                  </a:lnTo>
                  <a:lnTo>
                    <a:pt x="1994" y="1168"/>
                  </a:lnTo>
                  <a:lnTo>
                    <a:pt x="1980" y="1268"/>
                  </a:lnTo>
                  <a:lnTo>
                    <a:pt x="1956" y="1374"/>
                  </a:lnTo>
                  <a:lnTo>
                    <a:pt x="1922" y="1469"/>
                  </a:lnTo>
                  <a:lnTo>
                    <a:pt x="1879" y="1560"/>
                  </a:lnTo>
                  <a:lnTo>
                    <a:pt x="1832" y="1646"/>
                  </a:lnTo>
                  <a:lnTo>
                    <a:pt x="1774" y="1728"/>
                  </a:lnTo>
                  <a:lnTo>
                    <a:pt x="1707" y="1804"/>
                  </a:lnTo>
                  <a:lnTo>
                    <a:pt x="1636" y="1871"/>
                  </a:lnTo>
                  <a:lnTo>
                    <a:pt x="1559" y="1933"/>
                  </a:lnTo>
                  <a:lnTo>
                    <a:pt x="1478" y="1986"/>
                  </a:lnTo>
                  <a:lnTo>
                    <a:pt x="1392" y="2029"/>
                  </a:lnTo>
                  <a:lnTo>
                    <a:pt x="1296" y="2067"/>
                  </a:lnTo>
                  <a:lnTo>
                    <a:pt x="1200" y="2091"/>
                  </a:lnTo>
                  <a:lnTo>
                    <a:pt x="1105" y="2110"/>
                  </a:lnTo>
                  <a:lnTo>
                    <a:pt x="1000" y="2115"/>
                  </a:lnTo>
                  <a:lnTo>
                    <a:pt x="1000" y="2115"/>
                  </a:lnTo>
                  <a:lnTo>
                    <a:pt x="899" y="2110"/>
                  </a:lnTo>
                  <a:lnTo>
                    <a:pt x="799" y="2091"/>
                  </a:lnTo>
                  <a:lnTo>
                    <a:pt x="703" y="2067"/>
                  </a:lnTo>
                  <a:lnTo>
                    <a:pt x="612" y="2029"/>
                  </a:lnTo>
                  <a:lnTo>
                    <a:pt x="526" y="1986"/>
                  </a:lnTo>
                  <a:lnTo>
                    <a:pt x="445" y="1933"/>
                  </a:lnTo>
                  <a:lnTo>
                    <a:pt x="364" y="1871"/>
                  </a:lnTo>
                  <a:lnTo>
                    <a:pt x="297" y="1804"/>
                  </a:lnTo>
                  <a:lnTo>
                    <a:pt x="230" y="1728"/>
                  </a:lnTo>
                  <a:lnTo>
                    <a:pt x="172" y="1646"/>
                  </a:lnTo>
                  <a:lnTo>
                    <a:pt x="120" y="1560"/>
                  </a:lnTo>
                  <a:lnTo>
                    <a:pt x="82" y="1469"/>
                  </a:lnTo>
                  <a:lnTo>
                    <a:pt x="48" y="1374"/>
                  </a:lnTo>
                  <a:lnTo>
                    <a:pt x="19" y="1268"/>
                  </a:lnTo>
                  <a:lnTo>
                    <a:pt x="5" y="1168"/>
                  </a:lnTo>
                  <a:lnTo>
                    <a:pt x="0" y="1058"/>
                  </a:lnTo>
                  <a:lnTo>
                    <a:pt x="0" y="1058"/>
                  </a:lnTo>
                  <a:lnTo>
                    <a:pt x="5" y="952"/>
                  </a:lnTo>
                  <a:lnTo>
                    <a:pt x="19" y="847"/>
                  </a:lnTo>
                  <a:lnTo>
                    <a:pt x="48" y="747"/>
                  </a:lnTo>
                  <a:lnTo>
                    <a:pt x="82" y="646"/>
                  </a:lnTo>
                  <a:lnTo>
                    <a:pt x="120" y="555"/>
                  </a:lnTo>
                  <a:lnTo>
                    <a:pt x="172" y="469"/>
                  </a:lnTo>
                  <a:lnTo>
                    <a:pt x="230" y="388"/>
                  </a:lnTo>
                  <a:lnTo>
                    <a:pt x="297" y="311"/>
                  </a:lnTo>
                  <a:lnTo>
                    <a:pt x="364" y="244"/>
                  </a:lnTo>
                  <a:lnTo>
                    <a:pt x="445" y="182"/>
                  </a:lnTo>
                  <a:lnTo>
                    <a:pt x="526" y="130"/>
                  </a:lnTo>
                  <a:lnTo>
                    <a:pt x="612" y="86"/>
                  </a:lnTo>
                  <a:lnTo>
                    <a:pt x="703" y="48"/>
                  </a:lnTo>
                  <a:lnTo>
                    <a:pt x="799" y="24"/>
                  </a:lnTo>
                  <a:lnTo>
                    <a:pt x="899" y="5"/>
                  </a:lnTo>
                  <a:lnTo>
                    <a:pt x="1000" y="0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8801F226-CF64-4EC0-8F51-5B54DB5C4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" y="1163"/>
              <a:ext cx="2008" cy="2119"/>
            </a:xfrm>
            <a:custGeom>
              <a:avLst/>
              <a:gdLst>
                <a:gd name="T0" fmla="*/ 1004 w 2008"/>
                <a:gd name="T1" fmla="*/ 0 h 2119"/>
                <a:gd name="T2" fmla="*/ 1204 w 2008"/>
                <a:gd name="T3" fmla="*/ 19 h 2119"/>
                <a:gd name="T4" fmla="*/ 1391 w 2008"/>
                <a:gd name="T5" fmla="*/ 81 h 2119"/>
                <a:gd name="T6" fmla="*/ 1563 w 2008"/>
                <a:gd name="T7" fmla="*/ 181 h 2119"/>
                <a:gd name="T8" fmla="*/ 1711 w 2008"/>
                <a:gd name="T9" fmla="*/ 311 h 2119"/>
                <a:gd name="T10" fmla="*/ 1836 w 2008"/>
                <a:gd name="T11" fmla="*/ 468 h 2119"/>
                <a:gd name="T12" fmla="*/ 1926 w 2008"/>
                <a:gd name="T13" fmla="*/ 645 h 2119"/>
                <a:gd name="T14" fmla="*/ 1984 w 2008"/>
                <a:gd name="T15" fmla="*/ 846 h 2119"/>
                <a:gd name="T16" fmla="*/ 2008 w 2008"/>
                <a:gd name="T17" fmla="*/ 1057 h 2119"/>
                <a:gd name="T18" fmla="*/ 2003 w 2008"/>
                <a:gd name="T19" fmla="*/ 1167 h 2119"/>
                <a:gd name="T20" fmla="*/ 1960 w 2008"/>
                <a:gd name="T21" fmla="*/ 1373 h 2119"/>
                <a:gd name="T22" fmla="*/ 1883 w 2008"/>
                <a:gd name="T23" fmla="*/ 1564 h 2119"/>
                <a:gd name="T24" fmla="*/ 1778 w 2008"/>
                <a:gd name="T25" fmla="*/ 1732 h 2119"/>
                <a:gd name="T26" fmla="*/ 1640 w 2008"/>
                <a:gd name="T27" fmla="*/ 1880 h 2119"/>
                <a:gd name="T28" fmla="*/ 1482 w 2008"/>
                <a:gd name="T29" fmla="*/ 1990 h 2119"/>
                <a:gd name="T30" fmla="*/ 1300 w 2008"/>
                <a:gd name="T31" fmla="*/ 2071 h 2119"/>
                <a:gd name="T32" fmla="*/ 1104 w 2008"/>
                <a:gd name="T33" fmla="*/ 2114 h 2119"/>
                <a:gd name="T34" fmla="*/ 1004 w 2008"/>
                <a:gd name="T35" fmla="*/ 2119 h 2119"/>
                <a:gd name="T36" fmla="*/ 798 w 2008"/>
                <a:gd name="T37" fmla="*/ 2100 h 2119"/>
                <a:gd name="T38" fmla="*/ 612 w 2008"/>
                <a:gd name="T39" fmla="*/ 2038 h 2119"/>
                <a:gd name="T40" fmla="*/ 439 w 2008"/>
                <a:gd name="T41" fmla="*/ 1937 h 2119"/>
                <a:gd name="T42" fmla="*/ 291 w 2008"/>
                <a:gd name="T43" fmla="*/ 1808 h 2119"/>
                <a:gd name="T44" fmla="*/ 167 w 2008"/>
                <a:gd name="T45" fmla="*/ 1650 h 2119"/>
                <a:gd name="T46" fmla="*/ 76 w 2008"/>
                <a:gd name="T47" fmla="*/ 1473 h 2119"/>
                <a:gd name="T48" fmla="*/ 19 w 2008"/>
                <a:gd name="T49" fmla="*/ 1272 h 2119"/>
                <a:gd name="T50" fmla="*/ 0 w 2008"/>
                <a:gd name="T51" fmla="*/ 1057 h 2119"/>
                <a:gd name="T52" fmla="*/ 4 w 2008"/>
                <a:gd name="T53" fmla="*/ 952 h 2119"/>
                <a:gd name="T54" fmla="*/ 43 w 2008"/>
                <a:gd name="T55" fmla="*/ 746 h 2119"/>
                <a:gd name="T56" fmla="*/ 119 w 2008"/>
                <a:gd name="T57" fmla="*/ 555 h 2119"/>
                <a:gd name="T58" fmla="*/ 229 w 2008"/>
                <a:gd name="T59" fmla="*/ 387 h 2119"/>
                <a:gd name="T60" fmla="*/ 363 w 2008"/>
                <a:gd name="T61" fmla="*/ 239 h 2119"/>
                <a:gd name="T62" fmla="*/ 525 w 2008"/>
                <a:gd name="T63" fmla="*/ 129 h 2119"/>
                <a:gd name="T64" fmla="*/ 702 w 2008"/>
                <a:gd name="T65" fmla="*/ 47 h 2119"/>
                <a:gd name="T66" fmla="*/ 898 w 2008"/>
                <a:gd name="T67" fmla="*/ 4 h 2119"/>
                <a:gd name="T68" fmla="*/ 1004 w 2008"/>
                <a:gd name="T69" fmla="*/ 0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8" h="2119">
                  <a:moveTo>
                    <a:pt x="1004" y="0"/>
                  </a:moveTo>
                  <a:lnTo>
                    <a:pt x="1004" y="0"/>
                  </a:lnTo>
                  <a:lnTo>
                    <a:pt x="1104" y="4"/>
                  </a:lnTo>
                  <a:lnTo>
                    <a:pt x="1204" y="19"/>
                  </a:lnTo>
                  <a:lnTo>
                    <a:pt x="1300" y="47"/>
                  </a:lnTo>
                  <a:lnTo>
                    <a:pt x="1391" y="81"/>
                  </a:lnTo>
                  <a:lnTo>
                    <a:pt x="1482" y="129"/>
                  </a:lnTo>
                  <a:lnTo>
                    <a:pt x="1563" y="181"/>
                  </a:lnTo>
                  <a:lnTo>
                    <a:pt x="1640" y="239"/>
                  </a:lnTo>
                  <a:lnTo>
                    <a:pt x="1711" y="311"/>
                  </a:lnTo>
                  <a:lnTo>
                    <a:pt x="1778" y="387"/>
                  </a:lnTo>
                  <a:lnTo>
                    <a:pt x="1836" y="468"/>
                  </a:lnTo>
                  <a:lnTo>
                    <a:pt x="1883" y="555"/>
                  </a:lnTo>
                  <a:lnTo>
                    <a:pt x="1926" y="645"/>
                  </a:lnTo>
                  <a:lnTo>
                    <a:pt x="1960" y="746"/>
                  </a:lnTo>
                  <a:lnTo>
                    <a:pt x="1984" y="846"/>
                  </a:lnTo>
                  <a:lnTo>
                    <a:pt x="2003" y="952"/>
                  </a:lnTo>
                  <a:lnTo>
                    <a:pt x="2008" y="1057"/>
                  </a:lnTo>
                  <a:lnTo>
                    <a:pt x="2008" y="1057"/>
                  </a:lnTo>
                  <a:lnTo>
                    <a:pt x="2003" y="1167"/>
                  </a:lnTo>
                  <a:lnTo>
                    <a:pt x="1984" y="1272"/>
                  </a:lnTo>
                  <a:lnTo>
                    <a:pt x="1960" y="1373"/>
                  </a:lnTo>
                  <a:lnTo>
                    <a:pt x="1926" y="1473"/>
                  </a:lnTo>
                  <a:lnTo>
                    <a:pt x="1883" y="1564"/>
                  </a:lnTo>
                  <a:lnTo>
                    <a:pt x="1836" y="1650"/>
                  </a:lnTo>
                  <a:lnTo>
                    <a:pt x="1778" y="1732"/>
                  </a:lnTo>
                  <a:lnTo>
                    <a:pt x="1711" y="1808"/>
                  </a:lnTo>
                  <a:lnTo>
                    <a:pt x="1640" y="1880"/>
                  </a:lnTo>
                  <a:lnTo>
                    <a:pt x="1563" y="1937"/>
                  </a:lnTo>
                  <a:lnTo>
                    <a:pt x="1482" y="1990"/>
                  </a:lnTo>
                  <a:lnTo>
                    <a:pt x="1391" y="2038"/>
                  </a:lnTo>
                  <a:lnTo>
                    <a:pt x="1300" y="2071"/>
                  </a:lnTo>
                  <a:lnTo>
                    <a:pt x="1204" y="2100"/>
                  </a:lnTo>
                  <a:lnTo>
                    <a:pt x="1104" y="2114"/>
                  </a:lnTo>
                  <a:lnTo>
                    <a:pt x="1004" y="2119"/>
                  </a:lnTo>
                  <a:lnTo>
                    <a:pt x="1004" y="2119"/>
                  </a:lnTo>
                  <a:lnTo>
                    <a:pt x="898" y="2114"/>
                  </a:lnTo>
                  <a:lnTo>
                    <a:pt x="798" y="2100"/>
                  </a:lnTo>
                  <a:lnTo>
                    <a:pt x="702" y="2071"/>
                  </a:lnTo>
                  <a:lnTo>
                    <a:pt x="612" y="2038"/>
                  </a:lnTo>
                  <a:lnTo>
                    <a:pt x="525" y="1990"/>
                  </a:lnTo>
                  <a:lnTo>
                    <a:pt x="439" y="1937"/>
                  </a:lnTo>
                  <a:lnTo>
                    <a:pt x="363" y="1880"/>
                  </a:lnTo>
                  <a:lnTo>
                    <a:pt x="291" y="1808"/>
                  </a:lnTo>
                  <a:lnTo>
                    <a:pt x="229" y="1732"/>
                  </a:lnTo>
                  <a:lnTo>
                    <a:pt x="167" y="1650"/>
                  </a:lnTo>
                  <a:lnTo>
                    <a:pt x="119" y="1564"/>
                  </a:lnTo>
                  <a:lnTo>
                    <a:pt x="76" y="1473"/>
                  </a:lnTo>
                  <a:lnTo>
                    <a:pt x="43" y="1373"/>
                  </a:lnTo>
                  <a:lnTo>
                    <a:pt x="19" y="1272"/>
                  </a:lnTo>
                  <a:lnTo>
                    <a:pt x="4" y="1167"/>
                  </a:lnTo>
                  <a:lnTo>
                    <a:pt x="0" y="1057"/>
                  </a:lnTo>
                  <a:lnTo>
                    <a:pt x="0" y="1057"/>
                  </a:lnTo>
                  <a:lnTo>
                    <a:pt x="4" y="952"/>
                  </a:lnTo>
                  <a:lnTo>
                    <a:pt x="19" y="846"/>
                  </a:lnTo>
                  <a:lnTo>
                    <a:pt x="43" y="746"/>
                  </a:lnTo>
                  <a:lnTo>
                    <a:pt x="76" y="645"/>
                  </a:lnTo>
                  <a:lnTo>
                    <a:pt x="119" y="555"/>
                  </a:lnTo>
                  <a:lnTo>
                    <a:pt x="167" y="468"/>
                  </a:lnTo>
                  <a:lnTo>
                    <a:pt x="229" y="387"/>
                  </a:lnTo>
                  <a:lnTo>
                    <a:pt x="291" y="311"/>
                  </a:lnTo>
                  <a:lnTo>
                    <a:pt x="363" y="239"/>
                  </a:lnTo>
                  <a:lnTo>
                    <a:pt x="439" y="181"/>
                  </a:lnTo>
                  <a:lnTo>
                    <a:pt x="525" y="129"/>
                  </a:lnTo>
                  <a:lnTo>
                    <a:pt x="612" y="81"/>
                  </a:lnTo>
                  <a:lnTo>
                    <a:pt x="702" y="47"/>
                  </a:lnTo>
                  <a:lnTo>
                    <a:pt x="798" y="19"/>
                  </a:lnTo>
                  <a:lnTo>
                    <a:pt x="898" y="4"/>
                  </a:lnTo>
                  <a:lnTo>
                    <a:pt x="1004" y="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07CA77D6-FF80-403B-A2DB-D92B36FC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153"/>
              <a:ext cx="2018" cy="2134"/>
            </a:xfrm>
            <a:custGeom>
              <a:avLst/>
              <a:gdLst>
                <a:gd name="T0" fmla="*/ 1009 w 2018"/>
                <a:gd name="T1" fmla="*/ 0 h 2134"/>
                <a:gd name="T2" fmla="*/ 1210 w 2018"/>
                <a:gd name="T3" fmla="*/ 24 h 2134"/>
                <a:gd name="T4" fmla="*/ 1401 w 2018"/>
                <a:gd name="T5" fmla="*/ 86 h 2134"/>
                <a:gd name="T6" fmla="*/ 1573 w 2018"/>
                <a:gd name="T7" fmla="*/ 182 h 2134"/>
                <a:gd name="T8" fmla="*/ 1721 w 2018"/>
                <a:gd name="T9" fmla="*/ 311 h 2134"/>
                <a:gd name="T10" fmla="*/ 1846 w 2018"/>
                <a:gd name="T11" fmla="*/ 469 h 2134"/>
                <a:gd name="T12" fmla="*/ 1936 w 2018"/>
                <a:gd name="T13" fmla="*/ 651 h 2134"/>
                <a:gd name="T14" fmla="*/ 1999 w 2018"/>
                <a:gd name="T15" fmla="*/ 852 h 2134"/>
                <a:gd name="T16" fmla="*/ 2018 w 2018"/>
                <a:gd name="T17" fmla="*/ 1067 h 2134"/>
                <a:gd name="T18" fmla="*/ 2013 w 2018"/>
                <a:gd name="T19" fmla="*/ 1177 h 2134"/>
                <a:gd name="T20" fmla="*/ 1970 w 2018"/>
                <a:gd name="T21" fmla="*/ 1383 h 2134"/>
                <a:gd name="T22" fmla="*/ 1893 w 2018"/>
                <a:gd name="T23" fmla="*/ 1574 h 2134"/>
                <a:gd name="T24" fmla="*/ 1788 w 2018"/>
                <a:gd name="T25" fmla="*/ 1746 h 2134"/>
                <a:gd name="T26" fmla="*/ 1650 w 2018"/>
                <a:gd name="T27" fmla="*/ 1890 h 2134"/>
                <a:gd name="T28" fmla="*/ 1487 w 2018"/>
                <a:gd name="T29" fmla="*/ 2005 h 2134"/>
                <a:gd name="T30" fmla="*/ 1310 w 2018"/>
                <a:gd name="T31" fmla="*/ 2086 h 2134"/>
                <a:gd name="T32" fmla="*/ 1109 w 2018"/>
                <a:gd name="T33" fmla="*/ 2129 h 2134"/>
                <a:gd name="T34" fmla="*/ 1009 w 2018"/>
                <a:gd name="T35" fmla="*/ 2134 h 2134"/>
                <a:gd name="T36" fmla="*/ 803 w 2018"/>
                <a:gd name="T37" fmla="*/ 2110 h 2134"/>
                <a:gd name="T38" fmla="*/ 617 w 2018"/>
                <a:gd name="T39" fmla="*/ 2048 h 2134"/>
                <a:gd name="T40" fmla="*/ 445 w 2018"/>
                <a:gd name="T41" fmla="*/ 1952 h 2134"/>
                <a:gd name="T42" fmla="*/ 296 w 2018"/>
                <a:gd name="T43" fmla="*/ 1818 h 2134"/>
                <a:gd name="T44" fmla="*/ 172 w 2018"/>
                <a:gd name="T45" fmla="*/ 1660 h 2134"/>
                <a:gd name="T46" fmla="*/ 76 w 2018"/>
                <a:gd name="T47" fmla="*/ 1478 h 2134"/>
                <a:gd name="T48" fmla="*/ 19 w 2018"/>
                <a:gd name="T49" fmla="*/ 1282 h 2134"/>
                <a:gd name="T50" fmla="*/ 0 w 2018"/>
                <a:gd name="T51" fmla="*/ 1067 h 2134"/>
                <a:gd name="T52" fmla="*/ 5 w 2018"/>
                <a:gd name="T53" fmla="*/ 957 h 2134"/>
                <a:gd name="T54" fmla="*/ 43 w 2018"/>
                <a:gd name="T55" fmla="*/ 751 h 2134"/>
                <a:gd name="T56" fmla="*/ 120 w 2018"/>
                <a:gd name="T57" fmla="*/ 560 h 2134"/>
                <a:gd name="T58" fmla="*/ 229 w 2018"/>
                <a:gd name="T59" fmla="*/ 388 h 2134"/>
                <a:gd name="T60" fmla="*/ 368 w 2018"/>
                <a:gd name="T61" fmla="*/ 244 h 2134"/>
                <a:gd name="T62" fmla="*/ 526 w 2018"/>
                <a:gd name="T63" fmla="*/ 129 h 2134"/>
                <a:gd name="T64" fmla="*/ 708 w 2018"/>
                <a:gd name="T65" fmla="*/ 48 h 2134"/>
                <a:gd name="T66" fmla="*/ 904 w 2018"/>
                <a:gd name="T67" fmla="*/ 5 h 2134"/>
                <a:gd name="T68" fmla="*/ 1009 w 2018"/>
                <a:gd name="T69" fmla="*/ 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18" h="2134">
                  <a:moveTo>
                    <a:pt x="1009" y="0"/>
                  </a:moveTo>
                  <a:lnTo>
                    <a:pt x="1009" y="0"/>
                  </a:lnTo>
                  <a:lnTo>
                    <a:pt x="1109" y="5"/>
                  </a:lnTo>
                  <a:lnTo>
                    <a:pt x="1210" y="24"/>
                  </a:lnTo>
                  <a:lnTo>
                    <a:pt x="1310" y="48"/>
                  </a:lnTo>
                  <a:lnTo>
                    <a:pt x="1401" y="86"/>
                  </a:lnTo>
                  <a:lnTo>
                    <a:pt x="1487" y="129"/>
                  </a:lnTo>
                  <a:lnTo>
                    <a:pt x="1573" y="182"/>
                  </a:lnTo>
                  <a:lnTo>
                    <a:pt x="1650" y="244"/>
                  </a:lnTo>
                  <a:lnTo>
                    <a:pt x="1721" y="311"/>
                  </a:lnTo>
                  <a:lnTo>
                    <a:pt x="1788" y="388"/>
                  </a:lnTo>
                  <a:lnTo>
                    <a:pt x="1846" y="469"/>
                  </a:lnTo>
                  <a:lnTo>
                    <a:pt x="1893" y="560"/>
                  </a:lnTo>
                  <a:lnTo>
                    <a:pt x="1936" y="651"/>
                  </a:lnTo>
                  <a:lnTo>
                    <a:pt x="1970" y="751"/>
                  </a:lnTo>
                  <a:lnTo>
                    <a:pt x="1999" y="852"/>
                  </a:lnTo>
                  <a:lnTo>
                    <a:pt x="2013" y="957"/>
                  </a:lnTo>
                  <a:lnTo>
                    <a:pt x="2018" y="1067"/>
                  </a:lnTo>
                  <a:lnTo>
                    <a:pt x="2018" y="1067"/>
                  </a:lnTo>
                  <a:lnTo>
                    <a:pt x="2013" y="1177"/>
                  </a:lnTo>
                  <a:lnTo>
                    <a:pt x="1999" y="1282"/>
                  </a:lnTo>
                  <a:lnTo>
                    <a:pt x="1970" y="1383"/>
                  </a:lnTo>
                  <a:lnTo>
                    <a:pt x="1936" y="1478"/>
                  </a:lnTo>
                  <a:lnTo>
                    <a:pt x="1893" y="1574"/>
                  </a:lnTo>
                  <a:lnTo>
                    <a:pt x="1846" y="1660"/>
                  </a:lnTo>
                  <a:lnTo>
                    <a:pt x="1788" y="1746"/>
                  </a:lnTo>
                  <a:lnTo>
                    <a:pt x="1721" y="1818"/>
                  </a:lnTo>
                  <a:lnTo>
                    <a:pt x="1650" y="1890"/>
                  </a:lnTo>
                  <a:lnTo>
                    <a:pt x="1573" y="1952"/>
                  </a:lnTo>
                  <a:lnTo>
                    <a:pt x="1487" y="2005"/>
                  </a:lnTo>
                  <a:lnTo>
                    <a:pt x="1401" y="2048"/>
                  </a:lnTo>
                  <a:lnTo>
                    <a:pt x="1310" y="2086"/>
                  </a:lnTo>
                  <a:lnTo>
                    <a:pt x="1210" y="2110"/>
                  </a:lnTo>
                  <a:lnTo>
                    <a:pt x="1109" y="2129"/>
                  </a:lnTo>
                  <a:lnTo>
                    <a:pt x="1009" y="2134"/>
                  </a:lnTo>
                  <a:lnTo>
                    <a:pt x="1009" y="2134"/>
                  </a:lnTo>
                  <a:lnTo>
                    <a:pt x="904" y="2129"/>
                  </a:lnTo>
                  <a:lnTo>
                    <a:pt x="803" y="2110"/>
                  </a:lnTo>
                  <a:lnTo>
                    <a:pt x="708" y="2086"/>
                  </a:lnTo>
                  <a:lnTo>
                    <a:pt x="617" y="2048"/>
                  </a:lnTo>
                  <a:lnTo>
                    <a:pt x="526" y="2005"/>
                  </a:lnTo>
                  <a:lnTo>
                    <a:pt x="445" y="1952"/>
                  </a:lnTo>
                  <a:lnTo>
                    <a:pt x="368" y="1890"/>
                  </a:lnTo>
                  <a:lnTo>
                    <a:pt x="296" y="1818"/>
                  </a:lnTo>
                  <a:lnTo>
                    <a:pt x="229" y="1746"/>
                  </a:lnTo>
                  <a:lnTo>
                    <a:pt x="172" y="1660"/>
                  </a:lnTo>
                  <a:lnTo>
                    <a:pt x="120" y="1574"/>
                  </a:lnTo>
                  <a:lnTo>
                    <a:pt x="76" y="1478"/>
                  </a:lnTo>
                  <a:lnTo>
                    <a:pt x="43" y="1383"/>
                  </a:lnTo>
                  <a:lnTo>
                    <a:pt x="19" y="1282"/>
                  </a:lnTo>
                  <a:lnTo>
                    <a:pt x="5" y="1177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5" y="957"/>
                  </a:lnTo>
                  <a:lnTo>
                    <a:pt x="19" y="852"/>
                  </a:lnTo>
                  <a:lnTo>
                    <a:pt x="43" y="751"/>
                  </a:lnTo>
                  <a:lnTo>
                    <a:pt x="76" y="651"/>
                  </a:lnTo>
                  <a:lnTo>
                    <a:pt x="120" y="560"/>
                  </a:lnTo>
                  <a:lnTo>
                    <a:pt x="172" y="469"/>
                  </a:lnTo>
                  <a:lnTo>
                    <a:pt x="229" y="388"/>
                  </a:lnTo>
                  <a:lnTo>
                    <a:pt x="296" y="311"/>
                  </a:lnTo>
                  <a:lnTo>
                    <a:pt x="368" y="244"/>
                  </a:lnTo>
                  <a:lnTo>
                    <a:pt x="445" y="182"/>
                  </a:lnTo>
                  <a:lnTo>
                    <a:pt x="526" y="129"/>
                  </a:lnTo>
                  <a:lnTo>
                    <a:pt x="617" y="86"/>
                  </a:lnTo>
                  <a:lnTo>
                    <a:pt x="708" y="48"/>
                  </a:lnTo>
                  <a:lnTo>
                    <a:pt x="803" y="24"/>
                  </a:lnTo>
                  <a:lnTo>
                    <a:pt x="904" y="5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3AF0A4BB-129A-4FD8-8C96-54DA698C9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148"/>
              <a:ext cx="2028" cy="2139"/>
            </a:xfrm>
            <a:custGeom>
              <a:avLst/>
              <a:gdLst>
                <a:gd name="T0" fmla="*/ 1014 w 2028"/>
                <a:gd name="T1" fmla="*/ 0 h 2139"/>
                <a:gd name="T2" fmla="*/ 1220 w 2028"/>
                <a:gd name="T3" fmla="*/ 19 h 2139"/>
                <a:gd name="T4" fmla="*/ 1411 w 2028"/>
                <a:gd name="T5" fmla="*/ 82 h 2139"/>
                <a:gd name="T6" fmla="*/ 1583 w 2028"/>
                <a:gd name="T7" fmla="*/ 182 h 2139"/>
                <a:gd name="T8" fmla="*/ 1731 w 2028"/>
                <a:gd name="T9" fmla="*/ 311 h 2139"/>
                <a:gd name="T10" fmla="*/ 1856 w 2028"/>
                <a:gd name="T11" fmla="*/ 469 h 2139"/>
                <a:gd name="T12" fmla="*/ 1951 w 2028"/>
                <a:gd name="T13" fmla="*/ 651 h 2139"/>
                <a:gd name="T14" fmla="*/ 2009 w 2028"/>
                <a:gd name="T15" fmla="*/ 852 h 2139"/>
                <a:gd name="T16" fmla="*/ 2028 w 2028"/>
                <a:gd name="T17" fmla="*/ 1067 h 2139"/>
                <a:gd name="T18" fmla="*/ 2023 w 2028"/>
                <a:gd name="T19" fmla="*/ 1177 h 2139"/>
                <a:gd name="T20" fmla="*/ 1985 w 2028"/>
                <a:gd name="T21" fmla="*/ 1388 h 2139"/>
                <a:gd name="T22" fmla="*/ 1908 w 2028"/>
                <a:gd name="T23" fmla="*/ 1579 h 2139"/>
                <a:gd name="T24" fmla="*/ 1798 w 2028"/>
                <a:gd name="T25" fmla="*/ 1751 h 2139"/>
                <a:gd name="T26" fmla="*/ 1660 w 2028"/>
                <a:gd name="T27" fmla="*/ 1895 h 2139"/>
                <a:gd name="T28" fmla="*/ 1497 w 2028"/>
                <a:gd name="T29" fmla="*/ 2010 h 2139"/>
                <a:gd name="T30" fmla="*/ 1315 w 2028"/>
                <a:gd name="T31" fmla="*/ 2091 h 2139"/>
                <a:gd name="T32" fmla="*/ 1119 w 2028"/>
                <a:gd name="T33" fmla="*/ 2134 h 2139"/>
                <a:gd name="T34" fmla="*/ 1014 w 2028"/>
                <a:gd name="T35" fmla="*/ 2139 h 2139"/>
                <a:gd name="T36" fmla="*/ 813 w 2028"/>
                <a:gd name="T37" fmla="*/ 2120 h 2139"/>
                <a:gd name="T38" fmla="*/ 622 w 2028"/>
                <a:gd name="T39" fmla="*/ 2058 h 2139"/>
                <a:gd name="T40" fmla="*/ 450 w 2028"/>
                <a:gd name="T41" fmla="*/ 1957 h 2139"/>
                <a:gd name="T42" fmla="*/ 297 w 2028"/>
                <a:gd name="T43" fmla="*/ 1823 h 2139"/>
                <a:gd name="T44" fmla="*/ 173 w 2028"/>
                <a:gd name="T45" fmla="*/ 1665 h 2139"/>
                <a:gd name="T46" fmla="*/ 82 w 2028"/>
                <a:gd name="T47" fmla="*/ 1483 h 2139"/>
                <a:gd name="T48" fmla="*/ 24 w 2028"/>
                <a:gd name="T49" fmla="*/ 1282 h 2139"/>
                <a:gd name="T50" fmla="*/ 0 w 2028"/>
                <a:gd name="T51" fmla="*/ 1067 h 2139"/>
                <a:gd name="T52" fmla="*/ 5 w 2028"/>
                <a:gd name="T53" fmla="*/ 962 h 2139"/>
                <a:gd name="T54" fmla="*/ 48 w 2028"/>
                <a:gd name="T55" fmla="*/ 751 h 2139"/>
                <a:gd name="T56" fmla="*/ 125 w 2028"/>
                <a:gd name="T57" fmla="*/ 560 h 2139"/>
                <a:gd name="T58" fmla="*/ 235 w 2028"/>
                <a:gd name="T59" fmla="*/ 388 h 2139"/>
                <a:gd name="T60" fmla="*/ 369 w 2028"/>
                <a:gd name="T61" fmla="*/ 244 h 2139"/>
                <a:gd name="T62" fmla="*/ 531 w 2028"/>
                <a:gd name="T63" fmla="*/ 129 h 2139"/>
                <a:gd name="T64" fmla="*/ 713 w 2028"/>
                <a:gd name="T65" fmla="*/ 48 h 2139"/>
                <a:gd name="T66" fmla="*/ 914 w 2028"/>
                <a:gd name="T67" fmla="*/ 5 h 2139"/>
                <a:gd name="T68" fmla="*/ 1014 w 2028"/>
                <a:gd name="T69" fmla="*/ 0 h 2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28" h="2139">
                  <a:moveTo>
                    <a:pt x="1014" y="0"/>
                  </a:moveTo>
                  <a:lnTo>
                    <a:pt x="1014" y="0"/>
                  </a:lnTo>
                  <a:lnTo>
                    <a:pt x="1119" y="5"/>
                  </a:lnTo>
                  <a:lnTo>
                    <a:pt x="1220" y="19"/>
                  </a:lnTo>
                  <a:lnTo>
                    <a:pt x="1315" y="48"/>
                  </a:lnTo>
                  <a:lnTo>
                    <a:pt x="1411" y="82"/>
                  </a:lnTo>
                  <a:lnTo>
                    <a:pt x="1497" y="129"/>
                  </a:lnTo>
                  <a:lnTo>
                    <a:pt x="1583" y="182"/>
                  </a:lnTo>
                  <a:lnTo>
                    <a:pt x="1660" y="244"/>
                  </a:lnTo>
                  <a:lnTo>
                    <a:pt x="1731" y="311"/>
                  </a:lnTo>
                  <a:lnTo>
                    <a:pt x="1798" y="388"/>
                  </a:lnTo>
                  <a:lnTo>
                    <a:pt x="1856" y="469"/>
                  </a:lnTo>
                  <a:lnTo>
                    <a:pt x="1908" y="560"/>
                  </a:lnTo>
                  <a:lnTo>
                    <a:pt x="1951" y="651"/>
                  </a:lnTo>
                  <a:lnTo>
                    <a:pt x="1985" y="751"/>
                  </a:lnTo>
                  <a:lnTo>
                    <a:pt x="2009" y="852"/>
                  </a:lnTo>
                  <a:lnTo>
                    <a:pt x="2023" y="962"/>
                  </a:lnTo>
                  <a:lnTo>
                    <a:pt x="2028" y="1067"/>
                  </a:lnTo>
                  <a:lnTo>
                    <a:pt x="2028" y="1067"/>
                  </a:lnTo>
                  <a:lnTo>
                    <a:pt x="2023" y="1177"/>
                  </a:lnTo>
                  <a:lnTo>
                    <a:pt x="2009" y="1282"/>
                  </a:lnTo>
                  <a:lnTo>
                    <a:pt x="1985" y="1388"/>
                  </a:lnTo>
                  <a:lnTo>
                    <a:pt x="1951" y="1483"/>
                  </a:lnTo>
                  <a:lnTo>
                    <a:pt x="1908" y="1579"/>
                  </a:lnTo>
                  <a:lnTo>
                    <a:pt x="1856" y="1665"/>
                  </a:lnTo>
                  <a:lnTo>
                    <a:pt x="1798" y="1751"/>
                  </a:lnTo>
                  <a:lnTo>
                    <a:pt x="1731" y="1823"/>
                  </a:lnTo>
                  <a:lnTo>
                    <a:pt x="1660" y="1895"/>
                  </a:lnTo>
                  <a:lnTo>
                    <a:pt x="1583" y="1957"/>
                  </a:lnTo>
                  <a:lnTo>
                    <a:pt x="1497" y="2010"/>
                  </a:lnTo>
                  <a:lnTo>
                    <a:pt x="1411" y="2058"/>
                  </a:lnTo>
                  <a:lnTo>
                    <a:pt x="1315" y="2091"/>
                  </a:lnTo>
                  <a:lnTo>
                    <a:pt x="1220" y="2120"/>
                  </a:lnTo>
                  <a:lnTo>
                    <a:pt x="1119" y="2134"/>
                  </a:lnTo>
                  <a:lnTo>
                    <a:pt x="1014" y="2139"/>
                  </a:lnTo>
                  <a:lnTo>
                    <a:pt x="1014" y="2139"/>
                  </a:lnTo>
                  <a:lnTo>
                    <a:pt x="914" y="2134"/>
                  </a:lnTo>
                  <a:lnTo>
                    <a:pt x="813" y="2120"/>
                  </a:lnTo>
                  <a:lnTo>
                    <a:pt x="713" y="2091"/>
                  </a:lnTo>
                  <a:lnTo>
                    <a:pt x="622" y="2058"/>
                  </a:lnTo>
                  <a:lnTo>
                    <a:pt x="531" y="2010"/>
                  </a:lnTo>
                  <a:lnTo>
                    <a:pt x="450" y="1957"/>
                  </a:lnTo>
                  <a:lnTo>
                    <a:pt x="369" y="1895"/>
                  </a:lnTo>
                  <a:lnTo>
                    <a:pt x="297" y="1823"/>
                  </a:lnTo>
                  <a:lnTo>
                    <a:pt x="235" y="1751"/>
                  </a:lnTo>
                  <a:lnTo>
                    <a:pt x="173" y="1665"/>
                  </a:lnTo>
                  <a:lnTo>
                    <a:pt x="125" y="1579"/>
                  </a:lnTo>
                  <a:lnTo>
                    <a:pt x="82" y="1483"/>
                  </a:lnTo>
                  <a:lnTo>
                    <a:pt x="48" y="1388"/>
                  </a:lnTo>
                  <a:lnTo>
                    <a:pt x="24" y="1282"/>
                  </a:lnTo>
                  <a:lnTo>
                    <a:pt x="5" y="1177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5" y="962"/>
                  </a:lnTo>
                  <a:lnTo>
                    <a:pt x="24" y="852"/>
                  </a:lnTo>
                  <a:lnTo>
                    <a:pt x="48" y="751"/>
                  </a:lnTo>
                  <a:lnTo>
                    <a:pt x="82" y="651"/>
                  </a:lnTo>
                  <a:lnTo>
                    <a:pt x="125" y="560"/>
                  </a:lnTo>
                  <a:lnTo>
                    <a:pt x="173" y="469"/>
                  </a:lnTo>
                  <a:lnTo>
                    <a:pt x="235" y="388"/>
                  </a:lnTo>
                  <a:lnTo>
                    <a:pt x="297" y="311"/>
                  </a:lnTo>
                  <a:lnTo>
                    <a:pt x="369" y="244"/>
                  </a:lnTo>
                  <a:lnTo>
                    <a:pt x="450" y="182"/>
                  </a:lnTo>
                  <a:lnTo>
                    <a:pt x="531" y="129"/>
                  </a:lnTo>
                  <a:lnTo>
                    <a:pt x="622" y="82"/>
                  </a:lnTo>
                  <a:lnTo>
                    <a:pt x="713" y="48"/>
                  </a:lnTo>
                  <a:lnTo>
                    <a:pt x="813" y="19"/>
                  </a:lnTo>
                  <a:lnTo>
                    <a:pt x="914" y="5"/>
                  </a:lnTo>
                  <a:lnTo>
                    <a:pt x="1014" y="0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7719FA2F-8258-4328-8CF4-63FDF39A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1139"/>
              <a:ext cx="2036" cy="2153"/>
            </a:xfrm>
            <a:custGeom>
              <a:avLst/>
              <a:gdLst>
                <a:gd name="T0" fmla="*/ 1018 w 2036"/>
                <a:gd name="T1" fmla="*/ 0 h 2153"/>
                <a:gd name="T2" fmla="*/ 1219 w 2036"/>
                <a:gd name="T3" fmla="*/ 19 h 2153"/>
                <a:gd name="T4" fmla="*/ 1410 w 2036"/>
                <a:gd name="T5" fmla="*/ 86 h 2153"/>
                <a:gd name="T6" fmla="*/ 1582 w 2036"/>
                <a:gd name="T7" fmla="*/ 181 h 2153"/>
                <a:gd name="T8" fmla="*/ 1735 w 2036"/>
                <a:gd name="T9" fmla="*/ 315 h 2153"/>
                <a:gd name="T10" fmla="*/ 1860 w 2036"/>
                <a:gd name="T11" fmla="*/ 473 h 2153"/>
                <a:gd name="T12" fmla="*/ 1955 w 2036"/>
                <a:gd name="T13" fmla="*/ 655 h 2153"/>
                <a:gd name="T14" fmla="*/ 2013 w 2036"/>
                <a:gd name="T15" fmla="*/ 861 h 2153"/>
                <a:gd name="T16" fmla="*/ 2036 w 2036"/>
                <a:gd name="T17" fmla="*/ 1076 h 2153"/>
                <a:gd name="T18" fmla="*/ 2027 w 2036"/>
                <a:gd name="T19" fmla="*/ 1186 h 2153"/>
                <a:gd name="T20" fmla="*/ 1989 w 2036"/>
                <a:gd name="T21" fmla="*/ 1392 h 2153"/>
                <a:gd name="T22" fmla="*/ 1912 w 2036"/>
                <a:gd name="T23" fmla="*/ 1588 h 2153"/>
                <a:gd name="T24" fmla="*/ 1802 w 2036"/>
                <a:gd name="T25" fmla="*/ 1760 h 2153"/>
                <a:gd name="T26" fmla="*/ 1664 w 2036"/>
                <a:gd name="T27" fmla="*/ 1904 h 2153"/>
                <a:gd name="T28" fmla="*/ 1501 w 2036"/>
                <a:gd name="T29" fmla="*/ 2019 h 2153"/>
                <a:gd name="T30" fmla="*/ 1319 w 2036"/>
                <a:gd name="T31" fmla="*/ 2100 h 2153"/>
                <a:gd name="T32" fmla="*/ 1118 w 2036"/>
                <a:gd name="T33" fmla="*/ 2143 h 2153"/>
                <a:gd name="T34" fmla="*/ 1018 w 2036"/>
                <a:gd name="T35" fmla="*/ 2153 h 2153"/>
                <a:gd name="T36" fmla="*/ 812 w 2036"/>
                <a:gd name="T37" fmla="*/ 2129 h 2153"/>
                <a:gd name="T38" fmla="*/ 621 w 2036"/>
                <a:gd name="T39" fmla="*/ 2067 h 2153"/>
                <a:gd name="T40" fmla="*/ 449 w 2036"/>
                <a:gd name="T41" fmla="*/ 1966 h 2153"/>
                <a:gd name="T42" fmla="*/ 296 w 2036"/>
                <a:gd name="T43" fmla="*/ 1837 h 2153"/>
                <a:gd name="T44" fmla="*/ 172 w 2036"/>
                <a:gd name="T45" fmla="*/ 1674 h 2153"/>
                <a:gd name="T46" fmla="*/ 76 w 2036"/>
                <a:gd name="T47" fmla="*/ 1492 h 2153"/>
                <a:gd name="T48" fmla="*/ 19 w 2036"/>
                <a:gd name="T49" fmla="*/ 1291 h 2153"/>
                <a:gd name="T50" fmla="*/ 0 w 2036"/>
                <a:gd name="T51" fmla="*/ 1076 h 2153"/>
                <a:gd name="T52" fmla="*/ 4 w 2036"/>
                <a:gd name="T53" fmla="*/ 966 h 2153"/>
                <a:gd name="T54" fmla="*/ 43 w 2036"/>
                <a:gd name="T55" fmla="*/ 756 h 2153"/>
                <a:gd name="T56" fmla="*/ 119 w 2036"/>
                <a:gd name="T57" fmla="*/ 564 h 2153"/>
                <a:gd name="T58" fmla="*/ 229 w 2036"/>
                <a:gd name="T59" fmla="*/ 392 h 2153"/>
                <a:gd name="T60" fmla="*/ 368 w 2036"/>
                <a:gd name="T61" fmla="*/ 244 h 2153"/>
                <a:gd name="T62" fmla="*/ 530 w 2036"/>
                <a:gd name="T63" fmla="*/ 129 h 2153"/>
                <a:gd name="T64" fmla="*/ 712 w 2036"/>
                <a:gd name="T65" fmla="*/ 47 h 2153"/>
                <a:gd name="T66" fmla="*/ 913 w 2036"/>
                <a:gd name="T67" fmla="*/ 4 h 2153"/>
                <a:gd name="T68" fmla="*/ 1018 w 2036"/>
                <a:gd name="T6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6" h="2153">
                  <a:moveTo>
                    <a:pt x="1018" y="0"/>
                  </a:moveTo>
                  <a:lnTo>
                    <a:pt x="1018" y="0"/>
                  </a:lnTo>
                  <a:lnTo>
                    <a:pt x="1118" y="4"/>
                  </a:lnTo>
                  <a:lnTo>
                    <a:pt x="1219" y="19"/>
                  </a:lnTo>
                  <a:lnTo>
                    <a:pt x="1319" y="47"/>
                  </a:lnTo>
                  <a:lnTo>
                    <a:pt x="1410" y="86"/>
                  </a:lnTo>
                  <a:lnTo>
                    <a:pt x="1501" y="129"/>
                  </a:lnTo>
                  <a:lnTo>
                    <a:pt x="1582" y="181"/>
                  </a:lnTo>
                  <a:lnTo>
                    <a:pt x="1664" y="244"/>
                  </a:lnTo>
                  <a:lnTo>
                    <a:pt x="1735" y="315"/>
                  </a:lnTo>
                  <a:lnTo>
                    <a:pt x="1802" y="392"/>
                  </a:lnTo>
                  <a:lnTo>
                    <a:pt x="1860" y="473"/>
                  </a:lnTo>
                  <a:lnTo>
                    <a:pt x="1912" y="564"/>
                  </a:lnTo>
                  <a:lnTo>
                    <a:pt x="1955" y="655"/>
                  </a:lnTo>
                  <a:lnTo>
                    <a:pt x="1989" y="756"/>
                  </a:lnTo>
                  <a:lnTo>
                    <a:pt x="2013" y="861"/>
                  </a:lnTo>
                  <a:lnTo>
                    <a:pt x="2027" y="966"/>
                  </a:lnTo>
                  <a:lnTo>
                    <a:pt x="2036" y="1076"/>
                  </a:lnTo>
                  <a:lnTo>
                    <a:pt x="2036" y="1076"/>
                  </a:lnTo>
                  <a:lnTo>
                    <a:pt x="2027" y="1186"/>
                  </a:lnTo>
                  <a:lnTo>
                    <a:pt x="2013" y="1291"/>
                  </a:lnTo>
                  <a:lnTo>
                    <a:pt x="1989" y="1392"/>
                  </a:lnTo>
                  <a:lnTo>
                    <a:pt x="1955" y="1492"/>
                  </a:lnTo>
                  <a:lnTo>
                    <a:pt x="1912" y="1588"/>
                  </a:lnTo>
                  <a:lnTo>
                    <a:pt x="1860" y="1674"/>
                  </a:lnTo>
                  <a:lnTo>
                    <a:pt x="1802" y="1760"/>
                  </a:lnTo>
                  <a:lnTo>
                    <a:pt x="1735" y="1837"/>
                  </a:lnTo>
                  <a:lnTo>
                    <a:pt x="1664" y="1904"/>
                  </a:lnTo>
                  <a:lnTo>
                    <a:pt x="1582" y="1966"/>
                  </a:lnTo>
                  <a:lnTo>
                    <a:pt x="1501" y="2019"/>
                  </a:lnTo>
                  <a:lnTo>
                    <a:pt x="1410" y="2067"/>
                  </a:lnTo>
                  <a:lnTo>
                    <a:pt x="1319" y="2100"/>
                  </a:lnTo>
                  <a:lnTo>
                    <a:pt x="1219" y="2129"/>
                  </a:lnTo>
                  <a:lnTo>
                    <a:pt x="1118" y="2143"/>
                  </a:lnTo>
                  <a:lnTo>
                    <a:pt x="1018" y="2153"/>
                  </a:lnTo>
                  <a:lnTo>
                    <a:pt x="1018" y="2153"/>
                  </a:lnTo>
                  <a:lnTo>
                    <a:pt x="913" y="2143"/>
                  </a:lnTo>
                  <a:lnTo>
                    <a:pt x="812" y="2129"/>
                  </a:lnTo>
                  <a:lnTo>
                    <a:pt x="712" y="2100"/>
                  </a:lnTo>
                  <a:lnTo>
                    <a:pt x="621" y="2067"/>
                  </a:lnTo>
                  <a:lnTo>
                    <a:pt x="530" y="2019"/>
                  </a:lnTo>
                  <a:lnTo>
                    <a:pt x="449" y="1966"/>
                  </a:lnTo>
                  <a:lnTo>
                    <a:pt x="368" y="1904"/>
                  </a:lnTo>
                  <a:lnTo>
                    <a:pt x="296" y="1837"/>
                  </a:lnTo>
                  <a:lnTo>
                    <a:pt x="229" y="1760"/>
                  </a:lnTo>
                  <a:lnTo>
                    <a:pt x="172" y="1674"/>
                  </a:lnTo>
                  <a:lnTo>
                    <a:pt x="119" y="1588"/>
                  </a:lnTo>
                  <a:lnTo>
                    <a:pt x="76" y="1492"/>
                  </a:lnTo>
                  <a:lnTo>
                    <a:pt x="43" y="1392"/>
                  </a:lnTo>
                  <a:lnTo>
                    <a:pt x="19" y="1291"/>
                  </a:lnTo>
                  <a:lnTo>
                    <a:pt x="4" y="1186"/>
                  </a:lnTo>
                  <a:lnTo>
                    <a:pt x="0" y="1076"/>
                  </a:lnTo>
                  <a:lnTo>
                    <a:pt x="0" y="1076"/>
                  </a:lnTo>
                  <a:lnTo>
                    <a:pt x="4" y="966"/>
                  </a:lnTo>
                  <a:lnTo>
                    <a:pt x="19" y="861"/>
                  </a:lnTo>
                  <a:lnTo>
                    <a:pt x="43" y="756"/>
                  </a:lnTo>
                  <a:lnTo>
                    <a:pt x="76" y="655"/>
                  </a:lnTo>
                  <a:lnTo>
                    <a:pt x="119" y="564"/>
                  </a:lnTo>
                  <a:lnTo>
                    <a:pt x="172" y="473"/>
                  </a:lnTo>
                  <a:lnTo>
                    <a:pt x="229" y="392"/>
                  </a:lnTo>
                  <a:lnTo>
                    <a:pt x="296" y="315"/>
                  </a:lnTo>
                  <a:lnTo>
                    <a:pt x="368" y="244"/>
                  </a:lnTo>
                  <a:lnTo>
                    <a:pt x="449" y="181"/>
                  </a:lnTo>
                  <a:lnTo>
                    <a:pt x="530" y="129"/>
                  </a:lnTo>
                  <a:lnTo>
                    <a:pt x="621" y="86"/>
                  </a:lnTo>
                  <a:lnTo>
                    <a:pt x="712" y="47"/>
                  </a:lnTo>
                  <a:lnTo>
                    <a:pt x="812" y="19"/>
                  </a:lnTo>
                  <a:lnTo>
                    <a:pt x="913" y="4"/>
                  </a:lnTo>
                  <a:lnTo>
                    <a:pt x="1018" y="0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81ABD969-DD22-4E78-81C5-A012C5BAB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" y="1129"/>
              <a:ext cx="2046" cy="2163"/>
            </a:xfrm>
            <a:custGeom>
              <a:avLst/>
              <a:gdLst>
                <a:gd name="T0" fmla="*/ 1023 w 2046"/>
                <a:gd name="T1" fmla="*/ 0 h 2163"/>
                <a:gd name="T2" fmla="*/ 1229 w 2046"/>
                <a:gd name="T3" fmla="*/ 24 h 2163"/>
                <a:gd name="T4" fmla="*/ 1420 w 2046"/>
                <a:gd name="T5" fmla="*/ 86 h 2163"/>
                <a:gd name="T6" fmla="*/ 1592 w 2046"/>
                <a:gd name="T7" fmla="*/ 187 h 2163"/>
                <a:gd name="T8" fmla="*/ 1745 w 2046"/>
                <a:gd name="T9" fmla="*/ 321 h 2163"/>
                <a:gd name="T10" fmla="*/ 1870 w 2046"/>
                <a:gd name="T11" fmla="*/ 479 h 2163"/>
                <a:gd name="T12" fmla="*/ 1965 w 2046"/>
                <a:gd name="T13" fmla="*/ 660 h 2163"/>
                <a:gd name="T14" fmla="*/ 2023 w 2046"/>
                <a:gd name="T15" fmla="*/ 866 h 2163"/>
                <a:gd name="T16" fmla="*/ 2046 w 2046"/>
                <a:gd name="T17" fmla="*/ 1081 h 2163"/>
                <a:gd name="T18" fmla="*/ 2042 w 2046"/>
                <a:gd name="T19" fmla="*/ 1191 h 2163"/>
                <a:gd name="T20" fmla="*/ 1999 w 2046"/>
                <a:gd name="T21" fmla="*/ 1402 h 2163"/>
                <a:gd name="T22" fmla="*/ 1922 w 2046"/>
                <a:gd name="T23" fmla="*/ 1598 h 2163"/>
                <a:gd name="T24" fmla="*/ 1812 w 2046"/>
                <a:gd name="T25" fmla="*/ 1770 h 2163"/>
                <a:gd name="T26" fmla="*/ 1674 w 2046"/>
                <a:gd name="T27" fmla="*/ 1914 h 2163"/>
                <a:gd name="T28" fmla="*/ 1511 w 2046"/>
                <a:gd name="T29" fmla="*/ 2034 h 2163"/>
                <a:gd name="T30" fmla="*/ 1324 w 2046"/>
                <a:gd name="T31" fmla="*/ 2115 h 2163"/>
                <a:gd name="T32" fmla="*/ 1128 w 2046"/>
                <a:gd name="T33" fmla="*/ 2158 h 2163"/>
                <a:gd name="T34" fmla="*/ 1023 w 2046"/>
                <a:gd name="T35" fmla="*/ 2163 h 2163"/>
                <a:gd name="T36" fmla="*/ 818 w 2046"/>
                <a:gd name="T37" fmla="*/ 2139 h 2163"/>
                <a:gd name="T38" fmla="*/ 626 w 2046"/>
                <a:gd name="T39" fmla="*/ 2077 h 2163"/>
                <a:gd name="T40" fmla="*/ 450 w 2046"/>
                <a:gd name="T41" fmla="*/ 1976 h 2163"/>
                <a:gd name="T42" fmla="*/ 301 w 2046"/>
                <a:gd name="T43" fmla="*/ 1847 h 2163"/>
                <a:gd name="T44" fmla="*/ 177 w 2046"/>
                <a:gd name="T45" fmla="*/ 1684 h 2163"/>
                <a:gd name="T46" fmla="*/ 81 w 2046"/>
                <a:gd name="T47" fmla="*/ 1502 h 2163"/>
                <a:gd name="T48" fmla="*/ 19 w 2046"/>
                <a:gd name="T49" fmla="*/ 1301 h 2163"/>
                <a:gd name="T50" fmla="*/ 0 w 2046"/>
                <a:gd name="T51" fmla="*/ 1081 h 2163"/>
                <a:gd name="T52" fmla="*/ 5 w 2046"/>
                <a:gd name="T53" fmla="*/ 971 h 2163"/>
                <a:gd name="T54" fmla="*/ 48 w 2046"/>
                <a:gd name="T55" fmla="*/ 761 h 2163"/>
                <a:gd name="T56" fmla="*/ 124 w 2046"/>
                <a:gd name="T57" fmla="*/ 569 h 2163"/>
                <a:gd name="T58" fmla="*/ 234 w 2046"/>
                <a:gd name="T59" fmla="*/ 397 h 2163"/>
                <a:gd name="T60" fmla="*/ 373 w 2046"/>
                <a:gd name="T61" fmla="*/ 249 h 2163"/>
                <a:gd name="T62" fmla="*/ 536 w 2046"/>
                <a:gd name="T63" fmla="*/ 134 h 2163"/>
                <a:gd name="T64" fmla="*/ 717 w 2046"/>
                <a:gd name="T65" fmla="*/ 48 h 2163"/>
                <a:gd name="T66" fmla="*/ 918 w 2046"/>
                <a:gd name="T67" fmla="*/ 5 h 2163"/>
                <a:gd name="T68" fmla="*/ 1023 w 2046"/>
                <a:gd name="T69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6" h="2163">
                  <a:moveTo>
                    <a:pt x="1023" y="0"/>
                  </a:moveTo>
                  <a:lnTo>
                    <a:pt x="1023" y="0"/>
                  </a:lnTo>
                  <a:lnTo>
                    <a:pt x="1128" y="5"/>
                  </a:lnTo>
                  <a:lnTo>
                    <a:pt x="1229" y="24"/>
                  </a:lnTo>
                  <a:lnTo>
                    <a:pt x="1324" y="48"/>
                  </a:lnTo>
                  <a:lnTo>
                    <a:pt x="1420" y="86"/>
                  </a:lnTo>
                  <a:lnTo>
                    <a:pt x="1511" y="134"/>
                  </a:lnTo>
                  <a:lnTo>
                    <a:pt x="1592" y="187"/>
                  </a:lnTo>
                  <a:lnTo>
                    <a:pt x="1674" y="249"/>
                  </a:lnTo>
                  <a:lnTo>
                    <a:pt x="1745" y="321"/>
                  </a:lnTo>
                  <a:lnTo>
                    <a:pt x="1812" y="397"/>
                  </a:lnTo>
                  <a:lnTo>
                    <a:pt x="1870" y="479"/>
                  </a:lnTo>
                  <a:lnTo>
                    <a:pt x="1922" y="569"/>
                  </a:lnTo>
                  <a:lnTo>
                    <a:pt x="1965" y="660"/>
                  </a:lnTo>
                  <a:lnTo>
                    <a:pt x="1999" y="761"/>
                  </a:lnTo>
                  <a:lnTo>
                    <a:pt x="2023" y="866"/>
                  </a:lnTo>
                  <a:lnTo>
                    <a:pt x="2042" y="971"/>
                  </a:lnTo>
                  <a:lnTo>
                    <a:pt x="2046" y="1081"/>
                  </a:lnTo>
                  <a:lnTo>
                    <a:pt x="2046" y="1081"/>
                  </a:lnTo>
                  <a:lnTo>
                    <a:pt x="2042" y="1191"/>
                  </a:lnTo>
                  <a:lnTo>
                    <a:pt x="2023" y="1301"/>
                  </a:lnTo>
                  <a:lnTo>
                    <a:pt x="1999" y="1402"/>
                  </a:lnTo>
                  <a:lnTo>
                    <a:pt x="1965" y="1502"/>
                  </a:lnTo>
                  <a:lnTo>
                    <a:pt x="1922" y="1598"/>
                  </a:lnTo>
                  <a:lnTo>
                    <a:pt x="1870" y="1684"/>
                  </a:lnTo>
                  <a:lnTo>
                    <a:pt x="1812" y="1770"/>
                  </a:lnTo>
                  <a:lnTo>
                    <a:pt x="1745" y="1847"/>
                  </a:lnTo>
                  <a:lnTo>
                    <a:pt x="1674" y="1914"/>
                  </a:lnTo>
                  <a:lnTo>
                    <a:pt x="1592" y="1976"/>
                  </a:lnTo>
                  <a:lnTo>
                    <a:pt x="1511" y="2034"/>
                  </a:lnTo>
                  <a:lnTo>
                    <a:pt x="1420" y="2077"/>
                  </a:lnTo>
                  <a:lnTo>
                    <a:pt x="1324" y="2115"/>
                  </a:lnTo>
                  <a:lnTo>
                    <a:pt x="1229" y="2139"/>
                  </a:lnTo>
                  <a:lnTo>
                    <a:pt x="1128" y="2158"/>
                  </a:lnTo>
                  <a:lnTo>
                    <a:pt x="1023" y="2163"/>
                  </a:lnTo>
                  <a:lnTo>
                    <a:pt x="1023" y="2163"/>
                  </a:lnTo>
                  <a:lnTo>
                    <a:pt x="918" y="2158"/>
                  </a:lnTo>
                  <a:lnTo>
                    <a:pt x="818" y="2139"/>
                  </a:lnTo>
                  <a:lnTo>
                    <a:pt x="717" y="2115"/>
                  </a:lnTo>
                  <a:lnTo>
                    <a:pt x="626" y="2077"/>
                  </a:lnTo>
                  <a:lnTo>
                    <a:pt x="536" y="2034"/>
                  </a:lnTo>
                  <a:lnTo>
                    <a:pt x="450" y="1976"/>
                  </a:lnTo>
                  <a:lnTo>
                    <a:pt x="373" y="1914"/>
                  </a:lnTo>
                  <a:lnTo>
                    <a:pt x="301" y="1847"/>
                  </a:lnTo>
                  <a:lnTo>
                    <a:pt x="234" y="1770"/>
                  </a:lnTo>
                  <a:lnTo>
                    <a:pt x="177" y="1684"/>
                  </a:lnTo>
                  <a:lnTo>
                    <a:pt x="124" y="1598"/>
                  </a:lnTo>
                  <a:lnTo>
                    <a:pt x="81" y="1502"/>
                  </a:lnTo>
                  <a:lnTo>
                    <a:pt x="48" y="1402"/>
                  </a:lnTo>
                  <a:lnTo>
                    <a:pt x="19" y="1301"/>
                  </a:lnTo>
                  <a:lnTo>
                    <a:pt x="5" y="1191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5" y="971"/>
                  </a:lnTo>
                  <a:lnTo>
                    <a:pt x="19" y="866"/>
                  </a:lnTo>
                  <a:lnTo>
                    <a:pt x="48" y="761"/>
                  </a:lnTo>
                  <a:lnTo>
                    <a:pt x="81" y="660"/>
                  </a:lnTo>
                  <a:lnTo>
                    <a:pt x="124" y="569"/>
                  </a:lnTo>
                  <a:lnTo>
                    <a:pt x="177" y="479"/>
                  </a:lnTo>
                  <a:lnTo>
                    <a:pt x="234" y="397"/>
                  </a:lnTo>
                  <a:lnTo>
                    <a:pt x="301" y="321"/>
                  </a:lnTo>
                  <a:lnTo>
                    <a:pt x="373" y="249"/>
                  </a:lnTo>
                  <a:lnTo>
                    <a:pt x="450" y="187"/>
                  </a:lnTo>
                  <a:lnTo>
                    <a:pt x="536" y="134"/>
                  </a:lnTo>
                  <a:lnTo>
                    <a:pt x="626" y="86"/>
                  </a:lnTo>
                  <a:lnTo>
                    <a:pt x="717" y="48"/>
                  </a:lnTo>
                  <a:lnTo>
                    <a:pt x="818" y="24"/>
                  </a:lnTo>
                  <a:lnTo>
                    <a:pt x="918" y="5"/>
                  </a:lnTo>
                  <a:lnTo>
                    <a:pt x="1023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B30BE948-908B-4B95-B42C-28A03441A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1167"/>
              <a:ext cx="1951" cy="2086"/>
            </a:xfrm>
            <a:custGeom>
              <a:avLst/>
              <a:gdLst>
                <a:gd name="T0" fmla="*/ 976 w 1951"/>
                <a:gd name="T1" fmla="*/ 0 h 2086"/>
                <a:gd name="T2" fmla="*/ 1172 w 1951"/>
                <a:gd name="T3" fmla="*/ 19 h 2086"/>
                <a:gd name="T4" fmla="*/ 1353 w 1951"/>
                <a:gd name="T5" fmla="*/ 82 h 2086"/>
                <a:gd name="T6" fmla="*/ 1521 w 1951"/>
                <a:gd name="T7" fmla="*/ 177 h 2086"/>
                <a:gd name="T8" fmla="*/ 1664 w 1951"/>
                <a:gd name="T9" fmla="*/ 307 h 2086"/>
                <a:gd name="T10" fmla="*/ 1784 w 1951"/>
                <a:gd name="T11" fmla="*/ 460 h 2086"/>
                <a:gd name="T12" fmla="*/ 1870 w 1951"/>
                <a:gd name="T13" fmla="*/ 637 h 2086"/>
                <a:gd name="T14" fmla="*/ 1927 w 1951"/>
                <a:gd name="T15" fmla="*/ 833 h 2086"/>
                <a:gd name="T16" fmla="*/ 1951 w 1951"/>
                <a:gd name="T17" fmla="*/ 1043 h 2086"/>
                <a:gd name="T18" fmla="*/ 1941 w 1951"/>
                <a:gd name="T19" fmla="*/ 1149 h 2086"/>
                <a:gd name="T20" fmla="*/ 1903 w 1951"/>
                <a:gd name="T21" fmla="*/ 1354 h 2086"/>
                <a:gd name="T22" fmla="*/ 1831 w 1951"/>
                <a:gd name="T23" fmla="*/ 1541 h 2086"/>
                <a:gd name="T24" fmla="*/ 1726 w 1951"/>
                <a:gd name="T25" fmla="*/ 1704 h 2086"/>
                <a:gd name="T26" fmla="*/ 1592 w 1951"/>
                <a:gd name="T27" fmla="*/ 1847 h 2086"/>
                <a:gd name="T28" fmla="*/ 1439 w 1951"/>
                <a:gd name="T29" fmla="*/ 1957 h 2086"/>
                <a:gd name="T30" fmla="*/ 1262 w 1951"/>
                <a:gd name="T31" fmla="*/ 2039 h 2086"/>
                <a:gd name="T32" fmla="*/ 1076 w 1951"/>
                <a:gd name="T33" fmla="*/ 2082 h 2086"/>
                <a:gd name="T34" fmla="*/ 976 w 1951"/>
                <a:gd name="T35" fmla="*/ 2086 h 2086"/>
                <a:gd name="T36" fmla="*/ 780 w 1951"/>
                <a:gd name="T37" fmla="*/ 2063 h 2086"/>
                <a:gd name="T38" fmla="*/ 598 w 1951"/>
                <a:gd name="T39" fmla="*/ 2005 h 2086"/>
                <a:gd name="T40" fmla="*/ 431 w 1951"/>
                <a:gd name="T41" fmla="*/ 1909 h 2086"/>
                <a:gd name="T42" fmla="*/ 287 w 1951"/>
                <a:gd name="T43" fmla="*/ 1780 h 2086"/>
                <a:gd name="T44" fmla="*/ 168 w 1951"/>
                <a:gd name="T45" fmla="*/ 1627 h 2086"/>
                <a:gd name="T46" fmla="*/ 77 w 1951"/>
                <a:gd name="T47" fmla="*/ 1450 h 2086"/>
                <a:gd name="T48" fmla="*/ 19 w 1951"/>
                <a:gd name="T49" fmla="*/ 1254 h 2086"/>
                <a:gd name="T50" fmla="*/ 0 w 1951"/>
                <a:gd name="T51" fmla="*/ 1043 h 2086"/>
                <a:gd name="T52" fmla="*/ 5 w 1951"/>
                <a:gd name="T53" fmla="*/ 938 h 2086"/>
                <a:gd name="T54" fmla="*/ 43 w 1951"/>
                <a:gd name="T55" fmla="*/ 732 h 2086"/>
                <a:gd name="T56" fmla="*/ 120 w 1951"/>
                <a:gd name="T57" fmla="*/ 546 h 2086"/>
                <a:gd name="T58" fmla="*/ 225 w 1951"/>
                <a:gd name="T59" fmla="*/ 378 h 2086"/>
                <a:gd name="T60" fmla="*/ 354 w 1951"/>
                <a:gd name="T61" fmla="*/ 240 h 2086"/>
                <a:gd name="T62" fmla="*/ 512 w 1951"/>
                <a:gd name="T63" fmla="*/ 125 h 2086"/>
                <a:gd name="T64" fmla="*/ 684 w 1951"/>
                <a:gd name="T65" fmla="*/ 48 h 2086"/>
                <a:gd name="T66" fmla="*/ 875 w 1951"/>
                <a:gd name="T67" fmla="*/ 5 h 2086"/>
                <a:gd name="T68" fmla="*/ 976 w 1951"/>
                <a:gd name="T69" fmla="*/ 0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1" h="2086">
                  <a:moveTo>
                    <a:pt x="976" y="0"/>
                  </a:moveTo>
                  <a:lnTo>
                    <a:pt x="976" y="0"/>
                  </a:lnTo>
                  <a:lnTo>
                    <a:pt x="1076" y="5"/>
                  </a:lnTo>
                  <a:lnTo>
                    <a:pt x="1172" y="19"/>
                  </a:lnTo>
                  <a:lnTo>
                    <a:pt x="1262" y="48"/>
                  </a:lnTo>
                  <a:lnTo>
                    <a:pt x="1353" y="82"/>
                  </a:lnTo>
                  <a:lnTo>
                    <a:pt x="1439" y="125"/>
                  </a:lnTo>
                  <a:lnTo>
                    <a:pt x="1521" y="177"/>
                  </a:lnTo>
                  <a:lnTo>
                    <a:pt x="1592" y="240"/>
                  </a:lnTo>
                  <a:lnTo>
                    <a:pt x="1664" y="307"/>
                  </a:lnTo>
                  <a:lnTo>
                    <a:pt x="1726" y="378"/>
                  </a:lnTo>
                  <a:lnTo>
                    <a:pt x="1784" y="460"/>
                  </a:lnTo>
                  <a:lnTo>
                    <a:pt x="1831" y="546"/>
                  </a:lnTo>
                  <a:lnTo>
                    <a:pt x="1870" y="637"/>
                  </a:lnTo>
                  <a:lnTo>
                    <a:pt x="1903" y="732"/>
                  </a:lnTo>
                  <a:lnTo>
                    <a:pt x="1927" y="833"/>
                  </a:lnTo>
                  <a:lnTo>
                    <a:pt x="1941" y="938"/>
                  </a:lnTo>
                  <a:lnTo>
                    <a:pt x="1951" y="1043"/>
                  </a:lnTo>
                  <a:lnTo>
                    <a:pt x="1951" y="1043"/>
                  </a:lnTo>
                  <a:lnTo>
                    <a:pt x="1941" y="1149"/>
                  </a:lnTo>
                  <a:lnTo>
                    <a:pt x="1927" y="1254"/>
                  </a:lnTo>
                  <a:lnTo>
                    <a:pt x="1903" y="1354"/>
                  </a:lnTo>
                  <a:lnTo>
                    <a:pt x="1870" y="1450"/>
                  </a:lnTo>
                  <a:lnTo>
                    <a:pt x="1831" y="1541"/>
                  </a:lnTo>
                  <a:lnTo>
                    <a:pt x="1784" y="1627"/>
                  </a:lnTo>
                  <a:lnTo>
                    <a:pt x="1726" y="1704"/>
                  </a:lnTo>
                  <a:lnTo>
                    <a:pt x="1664" y="1780"/>
                  </a:lnTo>
                  <a:lnTo>
                    <a:pt x="1592" y="1847"/>
                  </a:lnTo>
                  <a:lnTo>
                    <a:pt x="1521" y="1909"/>
                  </a:lnTo>
                  <a:lnTo>
                    <a:pt x="1439" y="1957"/>
                  </a:lnTo>
                  <a:lnTo>
                    <a:pt x="1353" y="2005"/>
                  </a:lnTo>
                  <a:lnTo>
                    <a:pt x="1262" y="2039"/>
                  </a:lnTo>
                  <a:lnTo>
                    <a:pt x="1172" y="2063"/>
                  </a:lnTo>
                  <a:lnTo>
                    <a:pt x="1076" y="2082"/>
                  </a:lnTo>
                  <a:lnTo>
                    <a:pt x="976" y="2086"/>
                  </a:lnTo>
                  <a:lnTo>
                    <a:pt x="976" y="2086"/>
                  </a:lnTo>
                  <a:lnTo>
                    <a:pt x="875" y="2082"/>
                  </a:lnTo>
                  <a:lnTo>
                    <a:pt x="780" y="2063"/>
                  </a:lnTo>
                  <a:lnTo>
                    <a:pt x="684" y="2039"/>
                  </a:lnTo>
                  <a:lnTo>
                    <a:pt x="598" y="2005"/>
                  </a:lnTo>
                  <a:lnTo>
                    <a:pt x="512" y="1957"/>
                  </a:lnTo>
                  <a:lnTo>
                    <a:pt x="431" y="1909"/>
                  </a:lnTo>
                  <a:lnTo>
                    <a:pt x="354" y="1847"/>
                  </a:lnTo>
                  <a:lnTo>
                    <a:pt x="287" y="1780"/>
                  </a:lnTo>
                  <a:lnTo>
                    <a:pt x="225" y="1704"/>
                  </a:lnTo>
                  <a:lnTo>
                    <a:pt x="168" y="1627"/>
                  </a:lnTo>
                  <a:lnTo>
                    <a:pt x="120" y="1541"/>
                  </a:lnTo>
                  <a:lnTo>
                    <a:pt x="77" y="1450"/>
                  </a:lnTo>
                  <a:lnTo>
                    <a:pt x="43" y="1354"/>
                  </a:lnTo>
                  <a:lnTo>
                    <a:pt x="19" y="1254"/>
                  </a:lnTo>
                  <a:lnTo>
                    <a:pt x="5" y="1149"/>
                  </a:lnTo>
                  <a:lnTo>
                    <a:pt x="0" y="1043"/>
                  </a:lnTo>
                  <a:lnTo>
                    <a:pt x="0" y="1043"/>
                  </a:lnTo>
                  <a:lnTo>
                    <a:pt x="5" y="938"/>
                  </a:lnTo>
                  <a:lnTo>
                    <a:pt x="19" y="833"/>
                  </a:lnTo>
                  <a:lnTo>
                    <a:pt x="43" y="732"/>
                  </a:lnTo>
                  <a:lnTo>
                    <a:pt x="77" y="637"/>
                  </a:lnTo>
                  <a:lnTo>
                    <a:pt x="120" y="546"/>
                  </a:lnTo>
                  <a:lnTo>
                    <a:pt x="168" y="460"/>
                  </a:lnTo>
                  <a:lnTo>
                    <a:pt x="225" y="378"/>
                  </a:lnTo>
                  <a:lnTo>
                    <a:pt x="287" y="307"/>
                  </a:lnTo>
                  <a:lnTo>
                    <a:pt x="354" y="240"/>
                  </a:lnTo>
                  <a:lnTo>
                    <a:pt x="431" y="177"/>
                  </a:lnTo>
                  <a:lnTo>
                    <a:pt x="512" y="125"/>
                  </a:lnTo>
                  <a:lnTo>
                    <a:pt x="598" y="82"/>
                  </a:lnTo>
                  <a:lnTo>
                    <a:pt x="684" y="48"/>
                  </a:lnTo>
                  <a:lnTo>
                    <a:pt x="780" y="19"/>
                  </a:lnTo>
                  <a:lnTo>
                    <a:pt x="875" y="5"/>
                  </a:lnTo>
                  <a:lnTo>
                    <a:pt x="976" y="0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A00CE4F-A5A5-4FA6-8BC3-2601171B0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1182"/>
              <a:ext cx="1899" cy="2028"/>
            </a:xfrm>
            <a:custGeom>
              <a:avLst/>
              <a:gdLst>
                <a:gd name="T0" fmla="*/ 952 w 1899"/>
                <a:gd name="T1" fmla="*/ 0 h 2028"/>
                <a:gd name="T2" fmla="*/ 1143 w 1899"/>
                <a:gd name="T3" fmla="*/ 24 h 2028"/>
                <a:gd name="T4" fmla="*/ 1320 w 1899"/>
                <a:gd name="T5" fmla="*/ 81 h 2028"/>
                <a:gd name="T6" fmla="*/ 1483 w 1899"/>
                <a:gd name="T7" fmla="*/ 177 h 2028"/>
                <a:gd name="T8" fmla="*/ 1621 w 1899"/>
                <a:gd name="T9" fmla="*/ 301 h 2028"/>
                <a:gd name="T10" fmla="*/ 1736 w 1899"/>
                <a:gd name="T11" fmla="*/ 454 h 2028"/>
                <a:gd name="T12" fmla="*/ 1822 w 1899"/>
                <a:gd name="T13" fmla="*/ 626 h 2028"/>
                <a:gd name="T14" fmla="*/ 1879 w 1899"/>
                <a:gd name="T15" fmla="*/ 813 h 2028"/>
                <a:gd name="T16" fmla="*/ 1899 w 1899"/>
                <a:gd name="T17" fmla="*/ 1019 h 2028"/>
                <a:gd name="T18" fmla="*/ 1894 w 1899"/>
                <a:gd name="T19" fmla="*/ 1124 h 2028"/>
                <a:gd name="T20" fmla="*/ 1855 w 1899"/>
                <a:gd name="T21" fmla="*/ 1320 h 2028"/>
                <a:gd name="T22" fmla="*/ 1784 w 1899"/>
                <a:gd name="T23" fmla="*/ 1502 h 2028"/>
                <a:gd name="T24" fmla="*/ 1679 w 1899"/>
                <a:gd name="T25" fmla="*/ 1665 h 2028"/>
                <a:gd name="T26" fmla="*/ 1549 w 1899"/>
                <a:gd name="T27" fmla="*/ 1799 h 2028"/>
                <a:gd name="T28" fmla="*/ 1396 w 1899"/>
                <a:gd name="T29" fmla="*/ 1909 h 2028"/>
                <a:gd name="T30" fmla="*/ 1229 w 1899"/>
                <a:gd name="T31" fmla="*/ 1985 h 2028"/>
                <a:gd name="T32" fmla="*/ 1043 w 1899"/>
                <a:gd name="T33" fmla="*/ 2024 h 2028"/>
                <a:gd name="T34" fmla="*/ 947 w 1899"/>
                <a:gd name="T35" fmla="*/ 2028 h 2028"/>
                <a:gd name="T36" fmla="*/ 756 w 1899"/>
                <a:gd name="T37" fmla="*/ 2009 h 2028"/>
                <a:gd name="T38" fmla="*/ 574 w 1899"/>
                <a:gd name="T39" fmla="*/ 1947 h 2028"/>
                <a:gd name="T40" fmla="*/ 416 w 1899"/>
                <a:gd name="T41" fmla="*/ 1851 h 2028"/>
                <a:gd name="T42" fmla="*/ 273 w 1899"/>
                <a:gd name="T43" fmla="*/ 1727 h 2028"/>
                <a:gd name="T44" fmla="*/ 158 w 1899"/>
                <a:gd name="T45" fmla="*/ 1579 h 2028"/>
                <a:gd name="T46" fmla="*/ 72 w 1899"/>
                <a:gd name="T47" fmla="*/ 1406 h 2028"/>
                <a:gd name="T48" fmla="*/ 19 w 1899"/>
                <a:gd name="T49" fmla="*/ 1215 h 2028"/>
                <a:gd name="T50" fmla="*/ 0 w 1899"/>
                <a:gd name="T51" fmla="*/ 1014 h 2028"/>
                <a:gd name="T52" fmla="*/ 5 w 1899"/>
                <a:gd name="T53" fmla="*/ 909 h 2028"/>
                <a:gd name="T54" fmla="*/ 43 w 1899"/>
                <a:gd name="T55" fmla="*/ 713 h 2028"/>
                <a:gd name="T56" fmla="*/ 115 w 1899"/>
                <a:gd name="T57" fmla="*/ 531 h 2028"/>
                <a:gd name="T58" fmla="*/ 216 w 1899"/>
                <a:gd name="T59" fmla="*/ 368 h 2028"/>
                <a:gd name="T60" fmla="*/ 349 w 1899"/>
                <a:gd name="T61" fmla="*/ 229 h 2028"/>
                <a:gd name="T62" fmla="*/ 498 w 1899"/>
                <a:gd name="T63" fmla="*/ 124 h 2028"/>
                <a:gd name="T64" fmla="*/ 670 w 1899"/>
                <a:gd name="T65" fmla="*/ 48 h 2028"/>
                <a:gd name="T66" fmla="*/ 856 w 1899"/>
                <a:gd name="T67" fmla="*/ 4 h 2028"/>
                <a:gd name="T68" fmla="*/ 952 w 1899"/>
                <a:gd name="T69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9" h="2028">
                  <a:moveTo>
                    <a:pt x="952" y="0"/>
                  </a:moveTo>
                  <a:lnTo>
                    <a:pt x="952" y="0"/>
                  </a:lnTo>
                  <a:lnTo>
                    <a:pt x="1047" y="9"/>
                  </a:lnTo>
                  <a:lnTo>
                    <a:pt x="1143" y="24"/>
                  </a:lnTo>
                  <a:lnTo>
                    <a:pt x="1234" y="48"/>
                  </a:lnTo>
                  <a:lnTo>
                    <a:pt x="1320" y="81"/>
                  </a:lnTo>
                  <a:lnTo>
                    <a:pt x="1401" y="124"/>
                  </a:lnTo>
                  <a:lnTo>
                    <a:pt x="1483" y="177"/>
                  </a:lnTo>
                  <a:lnTo>
                    <a:pt x="1554" y="234"/>
                  </a:lnTo>
                  <a:lnTo>
                    <a:pt x="1621" y="301"/>
                  </a:lnTo>
                  <a:lnTo>
                    <a:pt x="1683" y="373"/>
                  </a:lnTo>
                  <a:lnTo>
                    <a:pt x="1736" y="454"/>
                  </a:lnTo>
                  <a:lnTo>
                    <a:pt x="1784" y="536"/>
                  </a:lnTo>
                  <a:lnTo>
                    <a:pt x="1822" y="626"/>
                  </a:lnTo>
                  <a:lnTo>
                    <a:pt x="1855" y="717"/>
                  </a:lnTo>
                  <a:lnTo>
                    <a:pt x="1879" y="813"/>
                  </a:lnTo>
                  <a:lnTo>
                    <a:pt x="1894" y="918"/>
                  </a:lnTo>
                  <a:lnTo>
                    <a:pt x="1899" y="1019"/>
                  </a:lnTo>
                  <a:lnTo>
                    <a:pt x="1899" y="1019"/>
                  </a:lnTo>
                  <a:lnTo>
                    <a:pt x="1894" y="1124"/>
                  </a:lnTo>
                  <a:lnTo>
                    <a:pt x="1879" y="1225"/>
                  </a:lnTo>
                  <a:lnTo>
                    <a:pt x="1855" y="1320"/>
                  </a:lnTo>
                  <a:lnTo>
                    <a:pt x="1822" y="1411"/>
                  </a:lnTo>
                  <a:lnTo>
                    <a:pt x="1784" y="1502"/>
                  </a:lnTo>
                  <a:lnTo>
                    <a:pt x="1731" y="1583"/>
                  </a:lnTo>
                  <a:lnTo>
                    <a:pt x="1679" y="1665"/>
                  </a:lnTo>
                  <a:lnTo>
                    <a:pt x="1616" y="1737"/>
                  </a:lnTo>
                  <a:lnTo>
                    <a:pt x="1549" y="1799"/>
                  </a:lnTo>
                  <a:lnTo>
                    <a:pt x="1478" y="1856"/>
                  </a:lnTo>
                  <a:lnTo>
                    <a:pt x="1396" y="1909"/>
                  </a:lnTo>
                  <a:lnTo>
                    <a:pt x="1315" y="1952"/>
                  </a:lnTo>
                  <a:lnTo>
                    <a:pt x="1229" y="1985"/>
                  </a:lnTo>
                  <a:lnTo>
                    <a:pt x="1138" y="2009"/>
                  </a:lnTo>
                  <a:lnTo>
                    <a:pt x="1043" y="2024"/>
                  </a:lnTo>
                  <a:lnTo>
                    <a:pt x="947" y="2028"/>
                  </a:lnTo>
                  <a:lnTo>
                    <a:pt x="947" y="2028"/>
                  </a:lnTo>
                  <a:lnTo>
                    <a:pt x="847" y="2024"/>
                  </a:lnTo>
                  <a:lnTo>
                    <a:pt x="756" y="2009"/>
                  </a:lnTo>
                  <a:lnTo>
                    <a:pt x="665" y="1981"/>
                  </a:lnTo>
                  <a:lnTo>
                    <a:pt x="574" y="1947"/>
                  </a:lnTo>
                  <a:lnTo>
                    <a:pt x="493" y="1904"/>
                  </a:lnTo>
                  <a:lnTo>
                    <a:pt x="416" y="1851"/>
                  </a:lnTo>
                  <a:lnTo>
                    <a:pt x="340" y="1794"/>
                  </a:lnTo>
                  <a:lnTo>
                    <a:pt x="273" y="1727"/>
                  </a:lnTo>
                  <a:lnTo>
                    <a:pt x="216" y="1655"/>
                  </a:lnTo>
                  <a:lnTo>
                    <a:pt x="158" y="1579"/>
                  </a:lnTo>
                  <a:lnTo>
                    <a:pt x="110" y="1493"/>
                  </a:lnTo>
                  <a:lnTo>
                    <a:pt x="72" y="1406"/>
                  </a:lnTo>
                  <a:lnTo>
                    <a:pt x="39" y="1311"/>
                  </a:lnTo>
                  <a:lnTo>
                    <a:pt x="19" y="1215"/>
                  </a:lnTo>
                  <a:lnTo>
                    <a:pt x="5" y="1115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5" y="909"/>
                  </a:lnTo>
                  <a:lnTo>
                    <a:pt x="19" y="808"/>
                  </a:lnTo>
                  <a:lnTo>
                    <a:pt x="43" y="713"/>
                  </a:lnTo>
                  <a:lnTo>
                    <a:pt x="77" y="617"/>
                  </a:lnTo>
                  <a:lnTo>
                    <a:pt x="115" y="531"/>
                  </a:lnTo>
                  <a:lnTo>
                    <a:pt x="163" y="445"/>
                  </a:lnTo>
                  <a:lnTo>
                    <a:pt x="216" y="368"/>
                  </a:lnTo>
                  <a:lnTo>
                    <a:pt x="278" y="296"/>
                  </a:lnTo>
                  <a:lnTo>
                    <a:pt x="349" y="229"/>
                  </a:lnTo>
                  <a:lnTo>
                    <a:pt x="421" y="172"/>
                  </a:lnTo>
                  <a:lnTo>
                    <a:pt x="498" y="124"/>
                  </a:lnTo>
                  <a:lnTo>
                    <a:pt x="584" y="81"/>
                  </a:lnTo>
                  <a:lnTo>
                    <a:pt x="670" y="48"/>
                  </a:lnTo>
                  <a:lnTo>
                    <a:pt x="761" y="24"/>
                  </a:lnTo>
                  <a:lnTo>
                    <a:pt x="856" y="4"/>
                  </a:lnTo>
                  <a:lnTo>
                    <a:pt x="952" y="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7E6A237-BE8C-41FE-A4ED-E8FA0004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" y="1201"/>
              <a:ext cx="1850" cy="1971"/>
            </a:xfrm>
            <a:custGeom>
              <a:avLst/>
              <a:gdLst>
                <a:gd name="T0" fmla="*/ 932 w 1850"/>
                <a:gd name="T1" fmla="*/ 0 h 1971"/>
                <a:gd name="T2" fmla="*/ 1119 w 1850"/>
                <a:gd name="T3" fmla="*/ 24 h 1971"/>
                <a:gd name="T4" fmla="*/ 1291 w 1850"/>
                <a:gd name="T5" fmla="*/ 81 h 1971"/>
                <a:gd name="T6" fmla="*/ 1448 w 1850"/>
                <a:gd name="T7" fmla="*/ 172 h 1971"/>
                <a:gd name="T8" fmla="*/ 1582 w 1850"/>
                <a:gd name="T9" fmla="*/ 296 h 1971"/>
                <a:gd name="T10" fmla="*/ 1697 w 1850"/>
                <a:gd name="T11" fmla="*/ 440 h 1971"/>
                <a:gd name="T12" fmla="*/ 1783 w 1850"/>
                <a:gd name="T13" fmla="*/ 607 h 1971"/>
                <a:gd name="T14" fmla="*/ 1836 w 1850"/>
                <a:gd name="T15" fmla="*/ 794 h 1971"/>
                <a:gd name="T16" fmla="*/ 1850 w 1850"/>
                <a:gd name="T17" fmla="*/ 990 h 1971"/>
                <a:gd name="T18" fmla="*/ 1845 w 1850"/>
                <a:gd name="T19" fmla="*/ 1091 h 1971"/>
                <a:gd name="T20" fmla="*/ 1807 w 1850"/>
                <a:gd name="T21" fmla="*/ 1282 h 1971"/>
                <a:gd name="T22" fmla="*/ 1735 w 1850"/>
                <a:gd name="T23" fmla="*/ 1459 h 1971"/>
                <a:gd name="T24" fmla="*/ 1635 w 1850"/>
                <a:gd name="T25" fmla="*/ 1617 h 1971"/>
                <a:gd name="T26" fmla="*/ 1511 w 1850"/>
                <a:gd name="T27" fmla="*/ 1746 h 1971"/>
                <a:gd name="T28" fmla="*/ 1362 w 1850"/>
                <a:gd name="T29" fmla="*/ 1851 h 1971"/>
                <a:gd name="T30" fmla="*/ 1195 w 1850"/>
                <a:gd name="T31" fmla="*/ 1928 h 1971"/>
                <a:gd name="T32" fmla="*/ 1013 w 1850"/>
                <a:gd name="T33" fmla="*/ 1966 h 1971"/>
                <a:gd name="T34" fmla="*/ 918 w 1850"/>
                <a:gd name="T35" fmla="*/ 1971 h 1971"/>
                <a:gd name="T36" fmla="*/ 731 w 1850"/>
                <a:gd name="T37" fmla="*/ 1947 h 1971"/>
                <a:gd name="T38" fmla="*/ 559 w 1850"/>
                <a:gd name="T39" fmla="*/ 1890 h 1971"/>
                <a:gd name="T40" fmla="*/ 406 w 1850"/>
                <a:gd name="T41" fmla="*/ 1794 h 1971"/>
                <a:gd name="T42" fmla="*/ 267 w 1850"/>
                <a:gd name="T43" fmla="*/ 1674 h 1971"/>
                <a:gd name="T44" fmla="*/ 157 w 1850"/>
                <a:gd name="T45" fmla="*/ 1526 h 1971"/>
                <a:gd name="T46" fmla="*/ 71 w 1850"/>
                <a:gd name="T47" fmla="*/ 1359 h 1971"/>
                <a:gd name="T48" fmla="*/ 19 w 1850"/>
                <a:gd name="T49" fmla="*/ 1177 h 1971"/>
                <a:gd name="T50" fmla="*/ 0 w 1850"/>
                <a:gd name="T51" fmla="*/ 976 h 1971"/>
                <a:gd name="T52" fmla="*/ 4 w 1850"/>
                <a:gd name="T53" fmla="*/ 875 h 1971"/>
                <a:gd name="T54" fmla="*/ 43 w 1850"/>
                <a:gd name="T55" fmla="*/ 684 h 1971"/>
                <a:gd name="T56" fmla="*/ 114 w 1850"/>
                <a:gd name="T57" fmla="*/ 507 h 1971"/>
                <a:gd name="T58" fmla="*/ 215 w 1850"/>
                <a:gd name="T59" fmla="*/ 354 h 1971"/>
                <a:gd name="T60" fmla="*/ 344 w 1850"/>
                <a:gd name="T61" fmla="*/ 220 h 1971"/>
                <a:gd name="T62" fmla="*/ 492 w 1850"/>
                <a:gd name="T63" fmla="*/ 115 h 1971"/>
                <a:gd name="T64" fmla="*/ 660 w 1850"/>
                <a:gd name="T65" fmla="*/ 43 h 1971"/>
                <a:gd name="T66" fmla="*/ 836 w 1850"/>
                <a:gd name="T67" fmla="*/ 5 h 1971"/>
                <a:gd name="T68" fmla="*/ 932 w 1850"/>
                <a:gd name="T69" fmla="*/ 0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0" h="1971">
                  <a:moveTo>
                    <a:pt x="932" y="0"/>
                  </a:moveTo>
                  <a:lnTo>
                    <a:pt x="932" y="0"/>
                  </a:lnTo>
                  <a:lnTo>
                    <a:pt x="1028" y="5"/>
                  </a:lnTo>
                  <a:lnTo>
                    <a:pt x="1119" y="24"/>
                  </a:lnTo>
                  <a:lnTo>
                    <a:pt x="1205" y="48"/>
                  </a:lnTo>
                  <a:lnTo>
                    <a:pt x="1291" y="81"/>
                  </a:lnTo>
                  <a:lnTo>
                    <a:pt x="1372" y="124"/>
                  </a:lnTo>
                  <a:lnTo>
                    <a:pt x="1448" y="172"/>
                  </a:lnTo>
                  <a:lnTo>
                    <a:pt x="1520" y="229"/>
                  </a:lnTo>
                  <a:lnTo>
                    <a:pt x="1582" y="296"/>
                  </a:lnTo>
                  <a:lnTo>
                    <a:pt x="1644" y="363"/>
                  </a:lnTo>
                  <a:lnTo>
                    <a:pt x="1697" y="440"/>
                  </a:lnTo>
                  <a:lnTo>
                    <a:pt x="1740" y="521"/>
                  </a:lnTo>
                  <a:lnTo>
                    <a:pt x="1783" y="607"/>
                  </a:lnTo>
                  <a:lnTo>
                    <a:pt x="1812" y="698"/>
                  </a:lnTo>
                  <a:lnTo>
                    <a:pt x="1836" y="794"/>
                  </a:lnTo>
                  <a:lnTo>
                    <a:pt x="1845" y="890"/>
                  </a:lnTo>
                  <a:lnTo>
                    <a:pt x="1850" y="990"/>
                  </a:lnTo>
                  <a:lnTo>
                    <a:pt x="1850" y="990"/>
                  </a:lnTo>
                  <a:lnTo>
                    <a:pt x="1845" y="1091"/>
                  </a:lnTo>
                  <a:lnTo>
                    <a:pt x="1831" y="1191"/>
                  </a:lnTo>
                  <a:lnTo>
                    <a:pt x="1807" y="1282"/>
                  </a:lnTo>
                  <a:lnTo>
                    <a:pt x="1774" y="1373"/>
                  </a:lnTo>
                  <a:lnTo>
                    <a:pt x="1735" y="1459"/>
                  </a:lnTo>
                  <a:lnTo>
                    <a:pt x="1687" y="1540"/>
                  </a:lnTo>
                  <a:lnTo>
                    <a:pt x="1635" y="1617"/>
                  </a:lnTo>
                  <a:lnTo>
                    <a:pt x="1573" y="1684"/>
                  </a:lnTo>
                  <a:lnTo>
                    <a:pt x="1511" y="1746"/>
                  </a:lnTo>
                  <a:lnTo>
                    <a:pt x="1439" y="1804"/>
                  </a:lnTo>
                  <a:lnTo>
                    <a:pt x="1362" y="1851"/>
                  </a:lnTo>
                  <a:lnTo>
                    <a:pt x="1281" y="1895"/>
                  </a:lnTo>
                  <a:lnTo>
                    <a:pt x="1195" y="1928"/>
                  </a:lnTo>
                  <a:lnTo>
                    <a:pt x="1104" y="1952"/>
                  </a:lnTo>
                  <a:lnTo>
                    <a:pt x="1013" y="1966"/>
                  </a:lnTo>
                  <a:lnTo>
                    <a:pt x="918" y="1971"/>
                  </a:lnTo>
                  <a:lnTo>
                    <a:pt x="918" y="1971"/>
                  </a:lnTo>
                  <a:lnTo>
                    <a:pt x="827" y="1962"/>
                  </a:lnTo>
                  <a:lnTo>
                    <a:pt x="731" y="1947"/>
                  </a:lnTo>
                  <a:lnTo>
                    <a:pt x="645" y="1923"/>
                  </a:lnTo>
                  <a:lnTo>
                    <a:pt x="559" y="1890"/>
                  </a:lnTo>
                  <a:lnTo>
                    <a:pt x="478" y="1847"/>
                  </a:lnTo>
                  <a:lnTo>
                    <a:pt x="406" y="1794"/>
                  </a:lnTo>
                  <a:lnTo>
                    <a:pt x="334" y="1737"/>
                  </a:lnTo>
                  <a:lnTo>
                    <a:pt x="267" y="1674"/>
                  </a:lnTo>
                  <a:lnTo>
                    <a:pt x="210" y="1603"/>
                  </a:lnTo>
                  <a:lnTo>
                    <a:pt x="157" y="1526"/>
                  </a:lnTo>
                  <a:lnTo>
                    <a:pt x="110" y="1445"/>
                  </a:lnTo>
                  <a:lnTo>
                    <a:pt x="71" y="1359"/>
                  </a:lnTo>
                  <a:lnTo>
                    <a:pt x="43" y="1268"/>
                  </a:lnTo>
                  <a:lnTo>
                    <a:pt x="19" y="1177"/>
                  </a:lnTo>
                  <a:lnTo>
                    <a:pt x="4" y="1076"/>
                  </a:lnTo>
                  <a:lnTo>
                    <a:pt x="0" y="976"/>
                  </a:lnTo>
                  <a:lnTo>
                    <a:pt x="0" y="976"/>
                  </a:lnTo>
                  <a:lnTo>
                    <a:pt x="4" y="875"/>
                  </a:lnTo>
                  <a:lnTo>
                    <a:pt x="19" y="780"/>
                  </a:lnTo>
                  <a:lnTo>
                    <a:pt x="43" y="684"/>
                  </a:lnTo>
                  <a:lnTo>
                    <a:pt x="76" y="593"/>
                  </a:lnTo>
                  <a:lnTo>
                    <a:pt x="114" y="507"/>
                  </a:lnTo>
                  <a:lnTo>
                    <a:pt x="162" y="430"/>
                  </a:lnTo>
                  <a:lnTo>
                    <a:pt x="215" y="354"/>
                  </a:lnTo>
                  <a:lnTo>
                    <a:pt x="277" y="282"/>
                  </a:lnTo>
                  <a:lnTo>
                    <a:pt x="344" y="220"/>
                  </a:lnTo>
                  <a:lnTo>
                    <a:pt x="416" y="162"/>
                  </a:lnTo>
                  <a:lnTo>
                    <a:pt x="492" y="115"/>
                  </a:lnTo>
                  <a:lnTo>
                    <a:pt x="573" y="76"/>
                  </a:lnTo>
                  <a:lnTo>
                    <a:pt x="660" y="43"/>
                  </a:lnTo>
                  <a:lnTo>
                    <a:pt x="746" y="19"/>
                  </a:lnTo>
                  <a:lnTo>
                    <a:pt x="836" y="5"/>
                  </a:lnTo>
                  <a:lnTo>
                    <a:pt x="932" y="0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9D3521A-71B2-4A5C-919D-55657942B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1220"/>
              <a:ext cx="1802" cy="1909"/>
            </a:xfrm>
            <a:custGeom>
              <a:avLst/>
              <a:gdLst>
                <a:gd name="T0" fmla="*/ 908 w 1802"/>
                <a:gd name="T1" fmla="*/ 0 h 1909"/>
                <a:gd name="T2" fmla="*/ 1090 w 1802"/>
                <a:gd name="T3" fmla="*/ 19 h 1909"/>
                <a:gd name="T4" fmla="*/ 1257 w 1802"/>
                <a:gd name="T5" fmla="*/ 77 h 1909"/>
                <a:gd name="T6" fmla="*/ 1410 w 1802"/>
                <a:gd name="T7" fmla="*/ 167 h 1909"/>
                <a:gd name="T8" fmla="*/ 1544 w 1802"/>
                <a:gd name="T9" fmla="*/ 287 h 1909"/>
                <a:gd name="T10" fmla="*/ 1654 w 1802"/>
                <a:gd name="T11" fmla="*/ 431 h 1909"/>
                <a:gd name="T12" fmla="*/ 1735 w 1802"/>
                <a:gd name="T13" fmla="*/ 593 h 1909"/>
                <a:gd name="T14" fmla="*/ 1783 w 1802"/>
                <a:gd name="T15" fmla="*/ 770 h 1909"/>
                <a:gd name="T16" fmla="*/ 1802 w 1802"/>
                <a:gd name="T17" fmla="*/ 966 h 1909"/>
                <a:gd name="T18" fmla="*/ 1793 w 1802"/>
                <a:gd name="T19" fmla="*/ 1062 h 1909"/>
                <a:gd name="T20" fmla="*/ 1759 w 1802"/>
                <a:gd name="T21" fmla="*/ 1249 h 1909"/>
                <a:gd name="T22" fmla="*/ 1688 w 1802"/>
                <a:gd name="T23" fmla="*/ 1416 h 1909"/>
                <a:gd name="T24" fmla="*/ 1587 w 1802"/>
                <a:gd name="T25" fmla="*/ 1569 h 1909"/>
                <a:gd name="T26" fmla="*/ 1463 w 1802"/>
                <a:gd name="T27" fmla="*/ 1699 h 1909"/>
                <a:gd name="T28" fmla="*/ 1319 w 1802"/>
                <a:gd name="T29" fmla="*/ 1799 h 1909"/>
                <a:gd name="T30" fmla="*/ 1157 w 1802"/>
                <a:gd name="T31" fmla="*/ 1871 h 1909"/>
                <a:gd name="T32" fmla="*/ 980 w 1802"/>
                <a:gd name="T33" fmla="*/ 1904 h 1909"/>
                <a:gd name="T34" fmla="*/ 889 w 1802"/>
                <a:gd name="T35" fmla="*/ 1909 h 1909"/>
                <a:gd name="T36" fmla="*/ 707 w 1802"/>
                <a:gd name="T37" fmla="*/ 1885 h 1909"/>
                <a:gd name="T38" fmla="*/ 540 w 1802"/>
                <a:gd name="T39" fmla="*/ 1828 h 1909"/>
                <a:gd name="T40" fmla="*/ 387 w 1802"/>
                <a:gd name="T41" fmla="*/ 1737 h 1909"/>
                <a:gd name="T42" fmla="*/ 258 w 1802"/>
                <a:gd name="T43" fmla="*/ 1622 h 1909"/>
                <a:gd name="T44" fmla="*/ 148 w 1802"/>
                <a:gd name="T45" fmla="*/ 1478 h 1909"/>
                <a:gd name="T46" fmla="*/ 67 w 1802"/>
                <a:gd name="T47" fmla="*/ 1316 h 1909"/>
                <a:gd name="T48" fmla="*/ 14 w 1802"/>
                <a:gd name="T49" fmla="*/ 1134 h 1909"/>
                <a:gd name="T50" fmla="*/ 0 w 1802"/>
                <a:gd name="T51" fmla="*/ 943 h 1909"/>
                <a:gd name="T52" fmla="*/ 5 w 1802"/>
                <a:gd name="T53" fmla="*/ 847 h 1909"/>
                <a:gd name="T54" fmla="*/ 43 w 1802"/>
                <a:gd name="T55" fmla="*/ 660 h 1909"/>
                <a:gd name="T56" fmla="*/ 115 w 1802"/>
                <a:gd name="T57" fmla="*/ 488 h 1909"/>
                <a:gd name="T58" fmla="*/ 210 w 1802"/>
                <a:gd name="T59" fmla="*/ 340 h 1909"/>
                <a:gd name="T60" fmla="*/ 335 w 1802"/>
                <a:gd name="T61" fmla="*/ 210 h 1909"/>
                <a:gd name="T62" fmla="*/ 478 w 1802"/>
                <a:gd name="T63" fmla="*/ 110 h 1909"/>
                <a:gd name="T64" fmla="*/ 641 w 1802"/>
                <a:gd name="T65" fmla="*/ 38 h 1909"/>
                <a:gd name="T66" fmla="*/ 817 w 1802"/>
                <a:gd name="T67" fmla="*/ 0 h 1909"/>
                <a:gd name="T68" fmla="*/ 908 w 1802"/>
                <a:gd name="T69" fmla="*/ 0 h 1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2" h="1909">
                  <a:moveTo>
                    <a:pt x="908" y="0"/>
                  </a:moveTo>
                  <a:lnTo>
                    <a:pt x="908" y="0"/>
                  </a:lnTo>
                  <a:lnTo>
                    <a:pt x="999" y="5"/>
                  </a:lnTo>
                  <a:lnTo>
                    <a:pt x="1090" y="19"/>
                  </a:lnTo>
                  <a:lnTo>
                    <a:pt x="1176" y="43"/>
                  </a:lnTo>
                  <a:lnTo>
                    <a:pt x="1257" y="77"/>
                  </a:lnTo>
                  <a:lnTo>
                    <a:pt x="1339" y="120"/>
                  </a:lnTo>
                  <a:lnTo>
                    <a:pt x="1410" y="167"/>
                  </a:lnTo>
                  <a:lnTo>
                    <a:pt x="1482" y="225"/>
                  </a:lnTo>
                  <a:lnTo>
                    <a:pt x="1544" y="287"/>
                  </a:lnTo>
                  <a:lnTo>
                    <a:pt x="1602" y="354"/>
                  </a:lnTo>
                  <a:lnTo>
                    <a:pt x="1654" y="431"/>
                  </a:lnTo>
                  <a:lnTo>
                    <a:pt x="1697" y="507"/>
                  </a:lnTo>
                  <a:lnTo>
                    <a:pt x="1735" y="593"/>
                  </a:lnTo>
                  <a:lnTo>
                    <a:pt x="1764" y="679"/>
                  </a:lnTo>
                  <a:lnTo>
                    <a:pt x="1783" y="770"/>
                  </a:lnTo>
                  <a:lnTo>
                    <a:pt x="1798" y="866"/>
                  </a:lnTo>
                  <a:lnTo>
                    <a:pt x="1802" y="966"/>
                  </a:lnTo>
                  <a:lnTo>
                    <a:pt x="1802" y="966"/>
                  </a:lnTo>
                  <a:lnTo>
                    <a:pt x="1793" y="1062"/>
                  </a:lnTo>
                  <a:lnTo>
                    <a:pt x="1778" y="1158"/>
                  </a:lnTo>
                  <a:lnTo>
                    <a:pt x="1759" y="1249"/>
                  </a:lnTo>
                  <a:lnTo>
                    <a:pt x="1726" y="1335"/>
                  </a:lnTo>
                  <a:lnTo>
                    <a:pt x="1688" y="1416"/>
                  </a:lnTo>
                  <a:lnTo>
                    <a:pt x="1640" y="1498"/>
                  </a:lnTo>
                  <a:lnTo>
                    <a:pt x="1587" y="1569"/>
                  </a:lnTo>
                  <a:lnTo>
                    <a:pt x="1530" y="1636"/>
                  </a:lnTo>
                  <a:lnTo>
                    <a:pt x="1463" y="1699"/>
                  </a:lnTo>
                  <a:lnTo>
                    <a:pt x="1396" y="1751"/>
                  </a:lnTo>
                  <a:lnTo>
                    <a:pt x="1319" y="1799"/>
                  </a:lnTo>
                  <a:lnTo>
                    <a:pt x="1243" y="1837"/>
                  </a:lnTo>
                  <a:lnTo>
                    <a:pt x="1157" y="1871"/>
                  </a:lnTo>
                  <a:lnTo>
                    <a:pt x="1071" y="1890"/>
                  </a:lnTo>
                  <a:lnTo>
                    <a:pt x="980" y="1904"/>
                  </a:lnTo>
                  <a:lnTo>
                    <a:pt x="889" y="1909"/>
                  </a:lnTo>
                  <a:lnTo>
                    <a:pt x="889" y="1909"/>
                  </a:lnTo>
                  <a:lnTo>
                    <a:pt x="798" y="1904"/>
                  </a:lnTo>
                  <a:lnTo>
                    <a:pt x="707" y="1885"/>
                  </a:lnTo>
                  <a:lnTo>
                    <a:pt x="621" y="1861"/>
                  </a:lnTo>
                  <a:lnTo>
                    <a:pt x="540" y="1828"/>
                  </a:lnTo>
                  <a:lnTo>
                    <a:pt x="464" y="1789"/>
                  </a:lnTo>
                  <a:lnTo>
                    <a:pt x="387" y="1737"/>
                  </a:lnTo>
                  <a:lnTo>
                    <a:pt x="320" y="1684"/>
                  </a:lnTo>
                  <a:lnTo>
                    <a:pt x="258" y="1622"/>
                  </a:lnTo>
                  <a:lnTo>
                    <a:pt x="201" y="1550"/>
                  </a:lnTo>
                  <a:lnTo>
                    <a:pt x="148" y="1478"/>
                  </a:lnTo>
                  <a:lnTo>
                    <a:pt x="105" y="1397"/>
                  </a:lnTo>
                  <a:lnTo>
                    <a:pt x="67" y="1316"/>
                  </a:lnTo>
                  <a:lnTo>
                    <a:pt x="38" y="1225"/>
                  </a:lnTo>
                  <a:lnTo>
                    <a:pt x="14" y="1134"/>
                  </a:lnTo>
                  <a:lnTo>
                    <a:pt x="5" y="1038"/>
                  </a:lnTo>
                  <a:lnTo>
                    <a:pt x="0" y="943"/>
                  </a:lnTo>
                  <a:lnTo>
                    <a:pt x="0" y="943"/>
                  </a:lnTo>
                  <a:lnTo>
                    <a:pt x="5" y="847"/>
                  </a:lnTo>
                  <a:lnTo>
                    <a:pt x="19" y="751"/>
                  </a:lnTo>
                  <a:lnTo>
                    <a:pt x="43" y="660"/>
                  </a:lnTo>
                  <a:lnTo>
                    <a:pt x="72" y="569"/>
                  </a:lnTo>
                  <a:lnTo>
                    <a:pt x="115" y="488"/>
                  </a:lnTo>
                  <a:lnTo>
                    <a:pt x="158" y="411"/>
                  </a:lnTo>
                  <a:lnTo>
                    <a:pt x="210" y="340"/>
                  </a:lnTo>
                  <a:lnTo>
                    <a:pt x="272" y="273"/>
                  </a:lnTo>
                  <a:lnTo>
                    <a:pt x="335" y="210"/>
                  </a:lnTo>
                  <a:lnTo>
                    <a:pt x="406" y="153"/>
                  </a:lnTo>
                  <a:lnTo>
                    <a:pt x="478" y="110"/>
                  </a:lnTo>
                  <a:lnTo>
                    <a:pt x="559" y="67"/>
                  </a:lnTo>
                  <a:lnTo>
                    <a:pt x="641" y="38"/>
                  </a:lnTo>
                  <a:lnTo>
                    <a:pt x="727" y="14"/>
                  </a:lnTo>
                  <a:lnTo>
                    <a:pt x="817" y="0"/>
                  </a:lnTo>
                  <a:lnTo>
                    <a:pt x="908" y="0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F8DB0532-31AF-48F5-A4E9-15536DB9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1234"/>
              <a:ext cx="1755" cy="1852"/>
            </a:xfrm>
            <a:custGeom>
              <a:avLst/>
              <a:gdLst>
                <a:gd name="T0" fmla="*/ 889 w 1755"/>
                <a:gd name="T1" fmla="*/ 0 h 1852"/>
                <a:gd name="T2" fmla="*/ 1066 w 1755"/>
                <a:gd name="T3" fmla="*/ 24 h 1852"/>
                <a:gd name="T4" fmla="*/ 1229 w 1755"/>
                <a:gd name="T5" fmla="*/ 82 h 1852"/>
                <a:gd name="T6" fmla="*/ 1377 w 1755"/>
                <a:gd name="T7" fmla="*/ 168 h 1852"/>
                <a:gd name="T8" fmla="*/ 1506 w 1755"/>
                <a:gd name="T9" fmla="*/ 283 h 1852"/>
                <a:gd name="T10" fmla="*/ 1611 w 1755"/>
                <a:gd name="T11" fmla="*/ 421 h 1852"/>
                <a:gd name="T12" fmla="*/ 1693 w 1755"/>
                <a:gd name="T13" fmla="*/ 579 h 1852"/>
                <a:gd name="T14" fmla="*/ 1741 w 1755"/>
                <a:gd name="T15" fmla="*/ 756 h 1852"/>
                <a:gd name="T16" fmla="*/ 1755 w 1755"/>
                <a:gd name="T17" fmla="*/ 943 h 1852"/>
                <a:gd name="T18" fmla="*/ 1750 w 1755"/>
                <a:gd name="T19" fmla="*/ 1039 h 1852"/>
                <a:gd name="T20" fmla="*/ 1712 w 1755"/>
                <a:gd name="T21" fmla="*/ 1216 h 1852"/>
                <a:gd name="T22" fmla="*/ 1645 w 1755"/>
                <a:gd name="T23" fmla="*/ 1383 h 1852"/>
                <a:gd name="T24" fmla="*/ 1545 w 1755"/>
                <a:gd name="T25" fmla="*/ 1527 h 1852"/>
                <a:gd name="T26" fmla="*/ 1425 w 1755"/>
                <a:gd name="T27" fmla="*/ 1651 h 1852"/>
                <a:gd name="T28" fmla="*/ 1286 w 1755"/>
                <a:gd name="T29" fmla="*/ 1747 h 1852"/>
                <a:gd name="T30" fmla="*/ 1129 w 1755"/>
                <a:gd name="T31" fmla="*/ 1814 h 1852"/>
                <a:gd name="T32" fmla="*/ 956 w 1755"/>
                <a:gd name="T33" fmla="*/ 1852 h 1852"/>
                <a:gd name="T34" fmla="*/ 866 w 1755"/>
                <a:gd name="T35" fmla="*/ 1852 h 1852"/>
                <a:gd name="T36" fmla="*/ 689 w 1755"/>
                <a:gd name="T37" fmla="*/ 1833 h 1852"/>
                <a:gd name="T38" fmla="*/ 526 w 1755"/>
                <a:gd name="T39" fmla="*/ 1775 h 1852"/>
                <a:gd name="T40" fmla="*/ 378 w 1755"/>
                <a:gd name="T41" fmla="*/ 1685 h 1852"/>
                <a:gd name="T42" fmla="*/ 249 w 1755"/>
                <a:gd name="T43" fmla="*/ 1570 h 1852"/>
                <a:gd name="T44" fmla="*/ 144 w 1755"/>
                <a:gd name="T45" fmla="*/ 1431 h 1852"/>
                <a:gd name="T46" fmla="*/ 67 w 1755"/>
                <a:gd name="T47" fmla="*/ 1273 h 1852"/>
                <a:gd name="T48" fmla="*/ 19 w 1755"/>
                <a:gd name="T49" fmla="*/ 1101 h 1852"/>
                <a:gd name="T50" fmla="*/ 0 w 1755"/>
                <a:gd name="T51" fmla="*/ 914 h 1852"/>
                <a:gd name="T52" fmla="*/ 10 w 1755"/>
                <a:gd name="T53" fmla="*/ 818 h 1852"/>
                <a:gd name="T54" fmla="*/ 48 w 1755"/>
                <a:gd name="T55" fmla="*/ 637 h 1852"/>
                <a:gd name="T56" fmla="*/ 115 w 1755"/>
                <a:gd name="T57" fmla="*/ 474 h 1852"/>
                <a:gd name="T58" fmla="*/ 211 w 1755"/>
                <a:gd name="T59" fmla="*/ 326 h 1852"/>
                <a:gd name="T60" fmla="*/ 330 w 1755"/>
                <a:gd name="T61" fmla="*/ 201 h 1852"/>
                <a:gd name="T62" fmla="*/ 474 w 1755"/>
                <a:gd name="T63" fmla="*/ 106 h 1852"/>
                <a:gd name="T64" fmla="*/ 631 w 1755"/>
                <a:gd name="T65" fmla="*/ 39 h 1852"/>
                <a:gd name="T66" fmla="*/ 803 w 1755"/>
                <a:gd name="T67" fmla="*/ 5 h 1852"/>
                <a:gd name="T68" fmla="*/ 889 w 1755"/>
                <a:gd name="T69" fmla="*/ 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55" h="1852">
                  <a:moveTo>
                    <a:pt x="889" y="0"/>
                  </a:moveTo>
                  <a:lnTo>
                    <a:pt x="889" y="0"/>
                  </a:lnTo>
                  <a:lnTo>
                    <a:pt x="980" y="10"/>
                  </a:lnTo>
                  <a:lnTo>
                    <a:pt x="1066" y="24"/>
                  </a:lnTo>
                  <a:lnTo>
                    <a:pt x="1152" y="48"/>
                  </a:lnTo>
                  <a:lnTo>
                    <a:pt x="1229" y="82"/>
                  </a:lnTo>
                  <a:lnTo>
                    <a:pt x="1305" y="120"/>
                  </a:lnTo>
                  <a:lnTo>
                    <a:pt x="1377" y="168"/>
                  </a:lnTo>
                  <a:lnTo>
                    <a:pt x="1444" y="225"/>
                  </a:lnTo>
                  <a:lnTo>
                    <a:pt x="1506" y="283"/>
                  </a:lnTo>
                  <a:lnTo>
                    <a:pt x="1564" y="350"/>
                  </a:lnTo>
                  <a:lnTo>
                    <a:pt x="1611" y="421"/>
                  </a:lnTo>
                  <a:lnTo>
                    <a:pt x="1654" y="498"/>
                  </a:lnTo>
                  <a:lnTo>
                    <a:pt x="1693" y="579"/>
                  </a:lnTo>
                  <a:lnTo>
                    <a:pt x="1721" y="665"/>
                  </a:lnTo>
                  <a:lnTo>
                    <a:pt x="1741" y="756"/>
                  </a:lnTo>
                  <a:lnTo>
                    <a:pt x="1750" y="847"/>
                  </a:lnTo>
                  <a:lnTo>
                    <a:pt x="1755" y="943"/>
                  </a:lnTo>
                  <a:lnTo>
                    <a:pt x="1755" y="943"/>
                  </a:lnTo>
                  <a:lnTo>
                    <a:pt x="1750" y="1039"/>
                  </a:lnTo>
                  <a:lnTo>
                    <a:pt x="1736" y="1129"/>
                  </a:lnTo>
                  <a:lnTo>
                    <a:pt x="1712" y="1216"/>
                  </a:lnTo>
                  <a:lnTo>
                    <a:pt x="1678" y="1302"/>
                  </a:lnTo>
                  <a:lnTo>
                    <a:pt x="1645" y="1383"/>
                  </a:lnTo>
                  <a:lnTo>
                    <a:pt x="1597" y="1455"/>
                  </a:lnTo>
                  <a:lnTo>
                    <a:pt x="1545" y="1527"/>
                  </a:lnTo>
                  <a:lnTo>
                    <a:pt x="1487" y="1594"/>
                  </a:lnTo>
                  <a:lnTo>
                    <a:pt x="1425" y="1651"/>
                  </a:lnTo>
                  <a:lnTo>
                    <a:pt x="1358" y="1704"/>
                  </a:lnTo>
                  <a:lnTo>
                    <a:pt x="1286" y="1747"/>
                  </a:lnTo>
                  <a:lnTo>
                    <a:pt x="1205" y="1785"/>
                  </a:lnTo>
                  <a:lnTo>
                    <a:pt x="1129" y="1814"/>
                  </a:lnTo>
                  <a:lnTo>
                    <a:pt x="1042" y="1838"/>
                  </a:lnTo>
                  <a:lnTo>
                    <a:pt x="956" y="1852"/>
                  </a:lnTo>
                  <a:lnTo>
                    <a:pt x="866" y="1852"/>
                  </a:lnTo>
                  <a:lnTo>
                    <a:pt x="866" y="1852"/>
                  </a:lnTo>
                  <a:lnTo>
                    <a:pt x="775" y="1847"/>
                  </a:lnTo>
                  <a:lnTo>
                    <a:pt x="689" y="1833"/>
                  </a:lnTo>
                  <a:lnTo>
                    <a:pt x="607" y="1809"/>
                  </a:lnTo>
                  <a:lnTo>
                    <a:pt x="526" y="1775"/>
                  </a:lnTo>
                  <a:lnTo>
                    <a:pt x="450" y="1732"/>
                  </a:lnTo>
                  <a:lnTo>
                    <a:pt x="378" y="1685"/>
                  </a:lnTo>
                  <a:lnTo>
                    <a:pt x="311" y="1632"/>
                  </a:lnTo>
                  <a:lnTo>
                    <a:pt x="249" y="1570"/>
                  </a:lnTo>
                  <a:lnTo>
                    <a:pt x="196" y="1503"/>
                  </a:lnTo>
                  <a:lnTo>
                    <a:pt x="144" y="1431"/>
                  </a:lnTo>
                  <a:lnTo>
                    <a:pt x="101" y="1354"/>
                  </a:lnTo>
                  <a:lnTo>
                    <a:pt x="67" y="1273"/>
                  </a:lnTo>
                  <a:lnTo>
                    <a:pt x="38" y="1187"/>
                  </a:lnTo>
                  <a:lnTo>
                    <a:pt x="19" y="1101"/>
                  </a:lnTo>
                  <a:lnTo>
                    <a:pt x="5" y="1005"/>
                  </a:lnTo>
                  <a:lnTo>
                    <a:pt x="0" y="914"/>
                  </a:lnTo>
                  <a:lnTo>
                    <a:pt x="0" y="914"/>
                  </a:lnTo>
                  <a:lnTo>
                    <a:pt x="10" y="818"/>
                  </a:lnTo>
                  <a:lnTo>
                    <a:pt x="24" y="728"/>
                  </a:lnTo>
                  <a:lnTo>
                    <a:pt x="48" y="637"/>
                  </a:lnTo>
                  <a:lnTo>
                    <a:pt x="77" y="555"/>
                  </a:lnTo>
                  <a:lnTo>
                    <a:pt x="115" y="474"/>
                  </a:lnTo>
                  <a:lnTo>
                    <a:pt x="158" y="397"/>
                  </a:lnTo>
                  <a:lnTo>
                    <a:pt x="211" y="326"/>
                  </a:lnTo>
                  <a:lnTo>
                    <a:pt x="268" y="263"/>
                  </a:lnTo>
                  <a:lnTo>
                    <a:pt x="330" y="201"/>
                  </a:lnTo>
                  <a:lnTo>
                    <a:pt x="402" y="153"/>
                  </a:lnTo>
                  <a:lnTo>
                    <a:pt x="474" y="106"/>
                  </a:lnTo>
                  <a:lnTo>
                    <a:pt x="550" y="67"/>
                  </a:lnTo>
                  <a:lnTo>
                    <a:pt x="631" y="39"/>
                  </a:lnTo>
                  <a:lnTo>
                    <a:pt x="717" y="19"/>
                  </a:lnTo>
                  <a:lnTo>
                    <a:pt x="803" y="5"/>
                  </a:ln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260939C2-8F3A-4200-9D56-751BC61F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" y="1253"/>
              <a:ext cx="1702" cy="1795"/>
            </a:xfrm>
            <a:custGeom>
              <a:avLst/>
              <a:gdLst>
                <a:gd name="T0" fmla="*/ 870 w 1702"/>
                <a:gd name="T1" fmla="*/ 0 h 1795"/>
                <a:gd name="T2" fmla="*/ 1038 w 1702"/>
                <a:gd name="T3" fmla="*/ 20 h 1795"/>
                <a:gd name="T4" fmla="*/ 1200 w 1702"/>
                <a:gd name="T5" fmla="*/ 77 h 1795"/>
                <a:gd name="T6" fmla="*/ 1344 w 1702"/>
                <a:gd name="T7" fmla="*/ 163 h 1795"/>
                <a:gd name="T8" fmla="*/ 1463 w 1702"/>
                <a:gd name="T9" fmla="*/ 278 h 1795"/>
                <a:gd name="T10" fmla="*/ 1569 w 1702"/>
                <a:gd name="T11" fmla="*/ 412 h 1795"/>
                <a:gd name="T12" fmla="*/ 1645 w 1702"/>
                <a:gd name="T13" fmla="*/ 565 h 1795"/>
                <a:gd name="T14" fmla="*/ 1688 w 1702"/>
                <a:gd name="T15" fmla="*/ 733 h 1795"/>
                <a:gd name="T16" fmla="*/ 1702 w 1702"/>
                <a:gd name="T17" fmla="*/ 914 h 1795"/>
                <a:gd name="T18" fmla="*/ 1698 w 1702"/>
                <a:gd name="T19" fmla="*/ 1005 h 1795"/>
                <a:gd name="T20" fmla="*/ 1659 w 1702"/>
                <a:gd name="T21" fmla="*/ 1182 h 1795"/>
                <a:gd name="T22" fmla="*/ 1592 w 1702"/>
                <a:gd name="T23" fmla="*/ 1340 h 1795"/>
                <a:gd name="T24" fmla="*/ 1497 w 1702"/>
                <a:gd name="T25" fmla="*/ 1479 h 1795"/>
                <a:gd name="T26" fmla="*/ 1382 w 1702"/>
                <a:gd name="T27" fmla="*/ 1599 h 1795"/>
                <a:gd name="T28" fmla="*/ 1243 w 1702"/>
                <a:gd name="T29" fmla="*/ 1694 h 1795"/>
                <a:gd name="T30" fmla="*/ 1090 w 1702"/>
                <a:gd name="T31" fmla="*/ 1756 h 1795"/>
                <a:gd name="T32" fmla="*/ 923 w 1702"/>
                <a:gd name="T33" fmla="*/ 1790 h 1795"/>
                <a:gd name="T34" fmla="*/ 837 w 1702"/>
                <a:gd name="T35" fmla="*/ 1795 h 1795"/>
                <a:gd name="T36" fmla="*/ 665 w 1702"/>
                <a:gd name="T37" fmla="*/ 1771 h 1795"/>
                <a:gd name="T38" fmla="*/ 507 w 1702"/>
                <a:gd name="T39" fmla="*/ 1713 h 1795"/>
                <a:gd name="T40" fmla="*/ 364 w 1702"/>
                <a:gd name="T41" fmla="*/ 1627 h 1795"/>
                <a:gd name="T42" fmla="*/ 239 w 1702"/>
                <a:gd name="T43" fmla="*/ 1517 h 1795"/>
                <a:gd name="T44" fmla="*/ 139 w 1702"/>
                <a:gd name="T45" fmla="*/ 1383 h 1795"/>
                <a:gd name="T46" fmla="*/ 62 w 1702"/>
                <a:gd name="T47" fmla="*/ 1225 h 1795"/>
                <a:gd name="T48" fmla="*/ 15 w 1702"/>
                <a:gd name="T49" fmla="*/ 1058 h 1795"/>
                <a:gd name="T50" fmla="*/ 0 w 1702"/>
                <a:gd name="T51" fmla="*/ 876 h 1795"/>
                <a:gd name="T52" fmla="*/ 5 w 1702"/>
                <a:gd name="T53" fmla="*/ 785 h 1795"/>
                <a:gd name="T54" fmla="*/ 43 w 1702"/>
                <a:gd name="T55" fmla="*/ 613 h 1795"/>
                <a:gd name="T56" fmla="*/ 110 w 1702"/>
                <a:gd name="T57" fmla="*/ 455 h 1795"/>
                <a:gd name="T58" fmla="*/ 206 w 1702"/>
                <a:gd name="T59" fmla="*/ 311 h 1795"/>
                <a:gd name="T60" fmla="*/ 325 w 1702"/>
                <a:gd name="T61" fmla="*/ 192 h 1795"/>
                <a:gd name="T62" fmla="*/ 459 w 1702"/>
                <a:gd name="T63" fmla="*/ 101 h 1795"/>
                <a:gd name="T64" fmla="*/ 617 w 1702"/>
                <a:gd name="T65" fmla="*/ 34 h 1795"/>
                <a:gd name="T66" fmla="*/ 780 w 1702"/>
                <a:gd name="T67" fmla="*/ 0 h 1795"/>
                <a:gd name="T68" fmla="*/ 870 w 1702"/>
                <a:gd name="T69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2" h="1795">
                  <a:moveTo>
                    <a:pt x="870" y="0"/>
                  </a:moveTo>
                  <a:lnTo>
                    <a:pt x="870" y="0"/>
                  </a:lnTo>
                  <a:lnTo>
                    <a:pt x="957" y="5"/>
                  </a:lnTo>
                  <a:lnTo>
                    <a:pt x="1038" y="20"/>
                  </a:lnTo>
                  <a:lnTo>
                    <a:pt x="1119" y="44"/>
                  </a:lnTo>
                  <a:lnTo>
                    <a:pt x="1200" y="77"/>
                  </a:lnTo>
                  <a:lnTo>
                    <a:pt x="1272" y="115"/>
                  </a:lnTo>
                  <a:lnTo>
                    <a:pt x="1344" y="163"/>
                  </a:lnTo>
                  <a:lnTo>
                    <a:pt x="1406" y="216"/>
                  </a:lnTo>
                  <a:lnTo>
                    <a:pt x="1463" y="278"/>
                  </a:lnTo>
                  <a:lnTo>
                    <a:pt x="1521" y="340"/>
                  </a:lnTo>
                  <a:lnTo>
                    <a:pt x="1569" y="412"/>
                  </a:lnTo>
                  <a:lnTo>
                    <a:pt x="1607" y="484"/>
                  </a:lnTo>
                  <a:lnTo>
                    <a:pt x="1645" y="565"/>
                  </a:lnTo>
                  <a:lnTo>
                    <a:pt x="1669" y="646"/>
                  </a:lnTo>
                  <a:lnTo>
                    <a:pt x="1688" y="733"/>
                  </a:lnTo>
                  <a:lnTo>
                    <a:pt x="1702" y="823"/>
                  </a:lnTo>
                  <a:lnTo>
                    <a:pt x="1702" y="914"/>
                  </a:lnTo>
                  <a:lnTo>
                    <a:pt x="1702" y="914"/>
                  </a:lnTo>
                  <a:lnTo>
                    <a:pt x="1698" y="1005"/>
                  </a:lnTo>
                  <a:lnTo>
                    <a:pt x="1683" y="1096"/>
                  </a:lnTo>
                  <a:lnTo>
                    <a:pt x="1659" y="1182"/>
                  </a:lnTo>
                  <a:lnTo>
                    <a:pt x="1631" y="1264"/>
                  </a:lnTo>
                  <a:lnTo>
                    <a:pt x="1592" y="1340"/>
                  </a:lnTo>
                  <a:lnTo>
                    <a:pt x="1549" y="1412"/>
                  </a:lnTo>
                  <a:lnTo>
                    <a:pt x="1497" y="1479"/>
                  </a:lnTo>
                  <a:lnTo>
                    <a:pt x="1444" y="1541"/>
                  </a:lnTo>
                  <a:lnTo>
                    <a:pt x="1382" y="1599"/>
                  </a:lnTo>
                  <a:lnTo>
                    <a:pt x="1315" y="1651"/>
                  </a:lnTo>
                  <a:lnTo>
                    <a:pt x="1243" y="1694"/>
                  </a:lnTo>
                  <a:lnTo>
                    <a:pt x="1167" y="1728"/>
                  </a:lnTo>
                  <a:lnTo>
                    <a:pt x="1090" y="1756"/>
                  </a:lnTo>
                  <a:lnTo>
                    <a:pt x="1009" y="1780"/>
                  </a:lnTo>
                  <a:lnTo>
                    <a:pt x="923" y="1790"/>
                  </a:lnTo>
                  <a:lnTo>
                    <a:pt x="837" y="1795"/>
                  </a:lnTo>
                  <a:lnTo>
                    <a:pt x="837" y="1795"/>
                  </a:lnTo>
                  <a:lnTo>
                    <a:pt x="751" y="1785"/>
                  </a:lnTo>
                  <a:lnTo>
                    <a:pt x="665" y="1771"/>
                  </a:lnTo>
                  <a:lnTo>
                    <a:pt x="584" y="1747"/>
                  </a:lnTo>
                  <a:lnTo>
                    <a:pt x="507" y="1713"/>
                  </a:lnTo>
                  <a:lnTo>
                    <a:pt x="431" y="1675"/>
                  </a:lnTo>
                  <a:lnTo>
                    <a:pt x="364" y="1627"/>
                  </a:lnTo>
                  <a:lnTo>
                    <a:pt x="297" y="1575"/>
                  </a:lnTo>
                  <a:lnTo>
                    <a:pt x="239" y="1517"/>
                  </a:lnTo>
                  <a:lnTo>
                    <a:pt x="187" y="1450"/>
                  </a:lnTo>
                  <a:lnTo>
                    <a:pt x="139" y="1383"/>
                  </a:lnTo>
                  <a:lnTo>
                    <a:pt x="96" y="1307"/>
                  </a:lnTo>
                  <a:lnTo>
                    <a:pt x="62" y="1225"/>
                  </a:lnTo>
                  <a:lnTo>
                    <a:pt x="34" y="1144"/>
                  </a:lnTo>
                  <a:lnTo>
                    <a:pt x="15" y="1058"/>
                  </a:lnTo>
                  <a:lnTo>
                    <a:pt x="5" y="967"/>
                  </a:lnTo>
                  <a:lnTo>
                    <a:pt x="0" y="876"/>
                  </a:lnTo>
                  <a:lnTo>
                    <a:pt x="0" y="876"/>
                  </a:lnTo>
                  <a:lnTo>
                    <a:pt x="5" y="785"/>
                  </a:lnTo>
                  <a:lnTo>
                    <a:pt x="19" y="699"/>
                  </a:lnTo>
                  <a:lnTo>
                    <a:pt x="43" y="613"/>
                  </a:lnTo>
                  <a:lnTo>
                    <a:pt x="72" y="532"/>
                  </a:lnTo>
                  <a:lnTo>
                    <a:pt x="110" y="455"/>
                  </a:lnTo>
                  <a:lnTo>
                    <a:pt x="153" y="378"/>
                  </a:lnTo>
                  <a:lnTo>
                    <a:pt x="206" y="311"/>
                  </a:lnTo>
                  <a:lnTo>
                    <a:pt x="263" y="249"/>
                  </a:lnTo>
                  <a:lnTo>
                    <a:pt x="325" y="192"/>
                  </a:lnTo>
                  <a:lnTo>
                    <a:pt x="392" y="144"/>
                  </a:lnTo>
                  <a:lnTo>
                    <a:pt x="459" y="101"/>
                  </a:lnTo>
                  <a:lnTo>
                    <a:pt x="536" y="63"/>
                  </a:lnTo>
                  <a:lnTo>
                    <a:pt x="617" y="34"/>
                  </a:lnTo>
                  <a:lnTo>
                    <a:pt x="698" y="15"/>
                  </a:lnTo>
                  <a:lnTo>
                    <a:pt x="780" y="0"/>
                  </a:lnTo>
                  <a:lnTo>
                    <a:pt x="870" y="0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7E79766-FEBE-4C85-B509-18036B496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" y="1268"/>
              <a:ext cx="1655" cy="1737"/>
            </a:xfrm>
            <a:custGeom>
              <a:avLst/>
              <a:gdLst>
                <a:gd name="T0" fmla="*/ 847 w 1655"/>
                <a:gd name="T1" fmla="*/ 0 h 1737"/>
                <a:gd name="T2" fmla="*/ 1014 w 1655"/>
                <a:gd name="T3" fmla="*/ 24 h 1737"/>
                <a:gd name="T4" fmla="*/ 1167 w 1655"/>
                <a:gd name="T5" fmla="*/ 81 h 1737"/>
                <a:gd name="T6" fmla="*/ 1306 w 1655"/>
                <a:gd name="T7" fmla="*/ 162 h 1737"/>
                <a:gd name="T8" fmla="*/ 1425 w 1655"/>
                <a:gd name="T9" fmla="*/ 273 h 1737"/>
                <a:gd name="T10" fmla="*/ 1521 w 1655"/>
                <a:gd name="T11" fmla="*/ 402 h 1737"/>
                <a:gd name="T12" fmla="*/ 1597 w 1655"/>
                <a:gd name="T13" fmla="*/ 555 h 1737"/>
                <a:gd name="T14" fmla="*/ 1640 w 1655"/>
                <a:gd name="T15" fmla="*/ 718 h 1737"/>
                <a:gd name="T16" fmla="*/ 1655 w 1655"/>
                <a:gd name="T17" fmla="*/ 890 h 1737"/>
                <a:gd name="T18" fmla="*/ 1645 w 1655"/>
                <a:gd name="T19" fmla="*/ 981 h 1737"/>
                <a:gd name="T20" fmla="*/ 1612 w 1655"/>
                <a:gd name="T21" fmla="*/ 1148 h 1737"/>
                <a:gd name="T22" fmla="*/ 1545 w 1655"/>
                <a:gd name="T23" fmla="*/ 1301 h 1737"/>
                <a:gd name="T24" fmla="*/ 1454 w 1655"/>
                <a:gd name="T25" fmla="*/ 1440 h 1737"/>
                <a:gd name="T26" fmla="*/ 1334 w 1655"/>
                <a:gd name="T27" fmla="*/ 1550 h 1737"/>
                <a:gd name="T28" fmla="*/ 1201 w 1655"/>
                <a:gd name="T29" fmla="*/ 1641 h 1737"/>
                <a:gd name="T30" fmla="*/ 1052 w 1655"/>
                <a:gd name="T31" fmla="*/ 1703 h 1737"/>
                <a:gd name="T32" fmla="*/ 890 w 1655"/>
                <a:gd name="T33" fmla="*/ 1732 h 1737"/>
                <a:gd name="T34" fmla="*/ 808 w 1655"/>
                <a:gd name="T35" fmla="*/ 1737 h 1737"/>
                <a:gd name="T36" fmla="*/ 641 w 1655"/>
                <a:gd name="T37" fmla="*/ 1713 h 1737"/>
                <a:gd name="T38" fmla="*/ 488 w 1655"/>
                <a:gd name="T39" fmla="*/ 1660 h 1737"/>
                <a:gd name="T40" fmla="*/ 349 w 1655"/>
                <a:gd name="T41" fmla="*/ 1574 h 1737"/>
                <a:gd name="T42" fmla="*/ 230 w 1655"/>
                <a:gd name="T43" fmla="*/ 1464 h 1737"/>
                <a:gd name="T44" fmla="*/ 130 w 1655"/>
                <a:gd name="T45" fmla="*/ 1335 h 1737"/>
                <a:gd name="T46" fmla="*/ 58 w 1655"/>
                <a:gd name="T47" fmla="*/ 1186 h 1737"/>
                <a:gd name="T48" fmla="*/ 10 w 1655"/>
                <a:gd name="T49" fmla="*/ 1019 h 1737"/>
                <a:gd name="T50" fmla="*/ 0 w 1655"/>
                <a:gd name="T51" fmla="*/ 847 h 1737"/>
                <a:gd name="T52" fmla="*/ 5 w 1655"/>
                <a:gd name="T53" fmla="*/ 756 h 1737"/>
                <a:gd name="T54" fmla="*/ 43 w 1655"/>
                <a:gd name="T55" fmla="*/ 588 h 1737"/>
                <a:gd name="T56" fmla="*/ 110 w 1655"/>
                <a:gd name="T57" fmla="*/ 435 h 1737"/>
                <a:gd name="T58" fmla="*/ 201 w 1655"/>
                <a:gd name="T59" fmla="*/ 301 h 1737"/>
                <a:gd name="T60" fmla="*/ 316 w 1655"/>
                <a:gd name="T61" fmla="*/ 186 h 1737"/>
                <a:gd name="T62" fmla="*/ 450 w 1655"/>
                <a:gd name="T63" fmla="*/ 95 h 1737"/>
                <a:gd name="T64" fmla="*/ 598 w 1655"/>
                <a:gd name="T65" fmla="*/ 33 h 1737"/>
                <a:gd name="T66" fmla="*/ 761 w 1655"/>
                <a:gd name="T67" fmla="*/ 5 h 1737"/>
                <a:gd name="T68" fmla="*/ 847 w 1655"/>
                <a:gd name="T69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5" h="1737">
                  <a:moveTo>
                    <a:pt x="847" y="0"/>
                  </a:moveTo>
                  <a:lnTo>
                    <a:pt x="847" y="0"/>
                  </a:lnTo>
                  <a:lnTo>
                    <a:pt x="928" y="9"/>
                  </a:lnTo>
                  <a:lnTo>
                    <a:pt x="1014" y="24"/>
                  </a:lnTo>
                  <a:lnTo>
                    <a:pt x="1091" y="48"/>
                  </a:lnTo>
                  <a:lnTo>
                    <a:pt x="1167" y="81"/>
                  </a:lnTo>
                  <a:lnTo>
                    <a:pt x="1239" y="119"/>
                  </a:lnTo>
                  <a:lnTo>
                    <a:pt x="1306" y="162"/>
                  </a:lnTo>
                  <a:lnTo>
                    <a:pt x="1368" y="215"/>
                  </a:lnTo>
                  <a:lnTo>
                    <a:pt x="1425" y="273"/>
                  </a:lnTo>
                  <a:lnTo>
                    <a:pt x="1478" y="335"/>
                  </a:lnTo>
                  <a:lnTo>
                    <a:pt x="1521" y="402"/>
                  </a:lnTo>
                  <a:lnTo>
                    <a:pt x="1564" y="478"/>
                  </a:lnTo>
                  <a:lnTo>
                    <a:pt x="1597" y="555"/>
                  </a:lnTo>
                  <a:lnTo>
                    <a:pt x="1621" y="631"/>
                  </a:lnTo>
                  <a:lnTo>
                    <a:pt x="1640" y="718"/>
                  </a:lnTo>
                  <a:lnTo>
                    <a:pt x="1650" y="804"/>
                  </a:lnTo>
                  <a:lnTo>
                    <a:pt x="1655" y="890"/>
                  </a:lnTo>
                  <a:lnTo>
                    <a:pt x="1655" y="890"/>
                  </a:lnTo>
                  <a:lnTo>
                    <a:pt x="1645" y="981"/>
                  </a:lnTo>
                  <a:lnTo>
                    <a:pt x="1631" y="1067"/>
                  </a:lnTo>
                  <a:lnTo>
                    <a:pt x="1612" y="1148"/>
                  </a:lnTo>
                  <a:lnTo>
                    <a:pt x="1578" y="1225"/>
                  </a:lnTo>
                  <a:lnTo>
                    <a:pt x="1545" y="1301"/>
                  </a:lnTo>
                  <a:lnTo>
                    <a:pt x="1502" y="1373"/>
                  </a:lnTo>
                  <a:lnTo>
                    <a:pt x="1454" y="1440"/>
                  </a:lnTo>
                  <a:lnTo>
                    <a:pt x="1397" y="1497"/>
                  </a:lnTo>
                  <a:lnTo>
                    <a:pt x="1334" y="1550"/>
                  </a:lnTo>
                  <a:lnTo>
                    <a:pt x="1272" y="1603"/>
                  </a:lnTo>
                  <a:lnTo>
                    <a:pt x="1201" y="1641"/>
                  </a:lnTo>
                  <a:lnTo>
                    <a:pt x="1129" y="1674"/>
                  </a:lnTo>
                  <a:lnTo>
                    <a:pt x="1052" y="1703"/>
                  </a:lnTo>
                  <a:lnTo>
                    <a:pt x="971" y="1722"/>
                  </a:lnTo>
                  <a:lnTo>
                    <a:pt x="890" y="1732"/>
                  </a:lnTo>
                  <a:lnTo>
                    <a:pt x="808" y="1737"/>
                  </a:lnTo>
                  <a:lnTo>
                    <a:pt x="808" y="1737"/>
                  </a:lnTo>
                  <a:lnTo>
                    <a:pt x="722" y="1732"/>
                  </a:lnTo>
                  <a:lnTo>
                    <a:pt x="641" y="1713"/>
                  </a:lnTo>
                  <a:lnTo>
                    <a:pt x="560" y="1689"/>
                  </a:lnTo>
                  <a:lnTo>
                    <a:pt x="488" y="1660"/>
                  </a:lnTo>
                  <a:lnTo>
                    <a:pt x="416" y="1622"/>
                  </a:lnTo>
                  <a:lnTo>
                    <a:pt x="349" y="1574"/>
                  </a:lnTo>
                  <a:lnTo>
                    <a:pt x="287" y="1521"/>
                  </a:lnTo>
                  <a:lnTo>
                    <a:pt x="230" y="1464"/>
                  </a:lnTo>
                  <a:lnTo>
                    <a:pt x="177" y="1402"/>
                  </a:lnTo>
                  <a:lnTo>
                    <a:pt x="130" y="1335"/>
                  </a:lnTo>
                  <a:lnTo>
                    <a:pt x="91" y="1263"/>
                  </a:lnTo>
                  <a:lnTo>
                    <a:pt x="58" y="1186"/>
                  </a:lnTo>
                  <a:lnTo>
                    <a:pt x="29" y="1105"/>
                  </a:lnTo>
                  <a:lnTo>
                    <a:pt x="10" y="1019"/>
                  </a:lnTo>
                  <a:lnTo>
                    <a:pt x="0" y="933"/>
                  </a:lnTo>
                  <a:lnTo>
                    <a:pt x="0" y="847"/>
                  </a:lnTo>
                  <a:lnTo>
                    <a:pt x="0" y="847"/>
                  </a:lnTo>
                  <a:lnTo>
                    <a:pt x="5" y="756"/>
                  </a:lnTo>
                  <a:lnTo>
                    <a:pt x="20" y="674"/>
                  </a:lnTo>
                  <a:lnTo>
                    <a:pt x="43" y="588"/>
                  </a:lnTo>
                  <a:lnTo>
                    <a:pt x="72" y="512"/>
                  </a:lnTo>
                  <a:lnTo>
                    <a:pt x="110" y="435"/>
                  </a:lnTo>
                  <a:lnTo>
                    <a:pt x="153" y="368"/>
                  </a:lnTo>
                  <a:lnTo>
                    <a:pt x="201" y="301"/>
                  </a:lnTo>
                  <a:lnTo>
                    <a:pt x="254" y="239"/>
                  </a:lnTo>
                  <a:lnTo>
                    <a:pt x="316" y="186"/>
                  </a:lnTo>
                  <a:lnTo>
                    <a:pt x="378" y="139"/>
                  </a:lnTo>
                  <a:lnTo>
                    <a:pt x="450" y="95"/>
                  </a:lnTo>
                  <a:lnTo>
                    <a:pt x="522" y="62"/>
                  </a:lnTo>
                  <a:lnTo>
                    <a:pt x="598" y="33"/>
                  </a:lnTo>
                  <a:lnTo>
                    <a:pt x="679" y="14"/>
                  </a:lnTo>
                  <a:lnTo>
                    <a:pt x="761" y="5"/>
                  </a:lnTo>
                  <a:lnTo>
                    <a:pt x="847" y="0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0A84FD14-4DE1-4864-AC45-3EBD2BD11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287"/>
              <a:ext cx="1606" cy="1675"/>
            </a:xfrm>
            <a:custGeom>
              <a:avLst/>
              <a:gdLst>
                <a:gd name="T0" fmla="*/ 827 w 1606"/>
                <a:gd name="T1" fmla="*/ 0 h 1675"/>
                <a:gd name="T2" fmla="*/ 989 w 1606"/>
                <a:gd name="T3" fmla="*/ 24 h 1675"/>
                <a:gd name="T4" fmla="*/ 1138 w 1606"/>
                <a:gd name="T5" fmla="*/ 76 h 1675"/>
                <a:gd name="T6" fmla="*/ 1272 w 1606"/>
                <a:gd name="T7" fmla="*/ 158 h 1675"/>
                <a:gd name="T8" fmla="*/ 1386 w 1606"/>
                <a:gd name="T9" fmla="*/ 263 h 1675"/>
                <a:gd name="T10" fmla="*/ 1482 w 1606"/>
                <a:gd name="T11" fmla="*/ 392 h 1675"/>
                <a:gd name="T12" fmla="*/ 1554 w 1606"/>
                <a:gd name="T13" fmla="*/ 536 h 1675"/>
                <a:gd name="T14" fmla="*/ 1597 w 1606"/>
                <a:gd name="T15" fmla="*/ 694 h 1675"/>
                <a:gd name="T16" fmla="*/ 1606 w 1606"/>
                <a:gd name="T17" fmla="*/ 866 h 1675"/>
                <a:gd name="T18" fmla="*/ 1601 w 1606"/>
                <a:gd name="T19" fmla="*/ 952 h 1675"/>
                <a:gd name="T20" fmla="*/ 1563 w 1606"/>
                <a:gd name="T21" fmla="*/ 1110 h 1675"/>
                <a:gd name="T22" fmla="*/ 1496 w 1606"/>
                <a:gd name="T23" fmla="*/ 1258 h 1675"/>
                <a:gd name="T24" fmla="*/ 1410 w 1606"/>
                <a:gd name="T25" fmla="*/ 1392 h 1675"/>
                <a:gd name="T26" fmla="*/ 1295 w 1606"/>
                <a:gd name="T27" fmla="*/ 1502 h 1675"/>
                <a:gd name="T28" fmla="*/ 1166 w 1606"/>
                <a:gd name="T29" fmla="*/ 1588 h 1675"/>
                <a:gd name="T30" fmla="*/ 1018 w 1606"/>
                <a:gd name="T31" fmla="*/ 1646 h 1675"/>
                <a:gd name="T32" fmla="*/ 865 w 1606"/>
                <a:gd name="T33" fmla="*/ 1675 h 1675"/>
                <a:gd name="T34" fmla="*/ 779 w 1606"/>
                <a:gd name="T35" fmla="*/ 1675 h 1675"/>
                <a:gd name="T36" fmla="*/ 621 w 1606"/>
                <a:gd name="T37" fmla="*/ 1655 h 1675"/>
                <a:gd name="T38" fmla="*/ 473 w 1606"/>
                <a:gd name="T39" fmla="*/ 1598 h 1675"/>
                <a:gd name="T40" fmla="*/ 334 w 1606"/>
                <a:gd name="T41" fmla="*/ 1517 h 1675"/>
                <a:gd name="T42" fmla="*/ 220 w 1606"/>
                <a:gd name="T43" fmla="*/ 1411 h 1675"/>
                <a:gd name="T44" fmla="*/ 124 w 1606"/>
                <a:gd name="T45" fmla="*/ 1282 h 1675"/>
                <a:gd name="T46" fmla="*/ 57 w 1606"/>
                <a:gd name="T47" fmla="*/ 1139 h 1675"/>
                <a:gd name="T48" fmla="*/ 14 w 1606"/>
                <a:gd name="T49" fmla="*/ 981 h 1675"/>
                <a:gd name="T50" fmla="*/ 0 w 1606"/>
                <a:gd name="T51" fmla="*/ 813 h 1675"/>
                <a:gd name="T52" fmla="*/ 9 w 1606"/>
                <a:gd name="T53" fmla="*/ 727 h 1675"/>
                <a:gd name="T54" fmla="*/ 43 w 1606"/>
                <a:gd name="T55" fmla="*/ 565 h 1675"/>
                <a:gd name="T56" fmla="*/ 110 w 1606"/>
                <a:gd name="T57" fmla="*/ 416 h 1675"/>
                <a:gd name="T58" fmla="*/ 201 w 1606"/>
                <a:gd name="T59" fmla="*/ 287 h 1675"/>
                <a:gd name="T60" fmla="*/ 311 w 1606"/>
                <a:gd name="T61" fmla="*/ 177 h 1675"/>
                <a:gd name="T62" fmla="*/ 440 w 1606"/>
                <a:gd name="T63" fmla="*/ 91 h 1675"/>
                <a:gd name="T64" fmla="*/ 588 w 1606"/>
                <a:gd name="T65" fmla="*/ 29 h 1675"/>
                <a:gd name="T66" fmla="*/ 746 w 1606"/>
                <a:gd name="T67" fmla="*/ 0 h 1675"/>
                <a:gd name="T68" fmla="*/ 827 w 1606"/>
                <a:gd name="T69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6" h="1675">
                  <a:moveTo>
                    <a:pt x="827" y="0"/>
                  </a:moveTo>
                  <a:lnTo>
                    <a:pt x="827" y="0"/>
                  </a:lnTo>
                  <a:lnTo>
                    <a:pt x="908" y="5"/>
                  </a:lnTo>
                  <a:lnTo>
                    <a:pt x="989" y="24"/>
                  </a:lnTo>
                  <a:lnTo>
                    <a:pt x="1066" y="48"/>
                  </a:lnTo>
                  <a:lnTo>
                    <a:pt x="1138" y="76"/>
                  </a:lnTo>
                  <a:lnTo>
                    <a:pt x="1205" y="115"/>
                  </a:lnTo>
                  <a:lnTo>
                    <a:pt x="1272" y="158"/>
                  </a:lnTo>
                  <a:lnTo>
                    <a:pt x="1334" y="210"/>
                  </a:lnTo>
                  <a:lnTo>
                    <a:pt x="1386" y="263"/>
                  </a:lnTo>
                  <a:lnTo>
                    <a:pt x="1439" y="325"/>
                  </a:lnTo>
                  <a:lnTo>
                    <a:pt x="1482" y="392"/>
                  </a:lnTo>
                  <a:lnTo>
                    <a:pt x="1520" y="464"/>
                  </a:lnTo>
                  <a:lnTo>
                    <a:pt x="1554" y="536"/>
                  </a:lnTo>
                  <a:lnTo>
                    <a:pt x="1578" y="612"/>
                  </a:lnTo>
                  <a:lnTo>
                    <a:pt x="1597" y="694"/>
                  </a:lnTo>
                  <a:lnTo>
                    <a:pt x="1606" y="780"/>
                  </a:lnTo>
                  <a:lnTo>
                    <a:pt x="1606" y="866"/>
                  </a:lnTo>
                  <a:lnTo>
                    <a:pt x="1606" y="866"/>
                  </a:lnTo>
                  <a:lnTo>
                    <a:pt x="1601" y="952"/>
                  </a:lnTo>
                  <a:lnTo>
                    <a:pt x="1587" y="1033"/>
                  </a:lnTo>
                  <a:lnTo>
                    <a:pt x="1563" y="1110"/>
                  </a:lnTo>
                  <a:lnTo>
                    <a:pt x="1535" y="1187"/>
                  </a:lnTo>
                  <a:lnTo>
                    <a:pt x="1496" y="1258"/>
                  </a:lnTo>
                  <a:lnTo>
                    <a:pt x="1458" y="1330"/>
                  </a:lnTo>
                  <a:lnTo>
                    <a:pt x="1410" y="1392"/>
                  </a:lnTo>
                  <a:lnTo>
                    <a:pt x="1353" y="1450"/>
                  </a:lnTo>
                  <a:lnTo>
                    <a:pt x="1295" y="1502"/>
                  </a:lnTo>
                  <a:lnTo>
                    <a:pt x="1233" y="1545"/>
                  </a:lnTo>
                  <a:lnTo>
                    <a:pt x="1166" y="1588"/>
                  </a:lnTo>
                  <a:lnTo>
                    <a:pt x="1095" y="1622"/>
                  </a:lnTo>
                  <a:lnTo>
                    <a:pt x="1018" y="1646"/>
                  </a:lnTo>
                  <a:lnTo>
                    <a:pt x="942" y="1665"/>
                  </a:lnTo>
                  <a:lnTo>
                    <a:pt x="865" y="1675"/>
                  </a:lnTo>
                  <a:lnTo>
                    <a:pt x="779" y="1675"/>
                  </a:lnTo>
                  <a:lnTo>
                    <a:pt x="779" y="1675"/>
                  </a:lnTo>
                  <a:lnTo>
                    <a:pt x="698" y="1670"/>
                  </a:lnTo>
                  <a:lnTo>
                    <a:pt x="621" y="1655"/>
                  </a:lnTo>
                  <a:lnTo>
                    <a:pt x="545" y="1632"/>
                  </a:lnTo>
                  <a:lnTo>
                    <a:pt x="473" y="1598"/>
                  </a:lnTo>
                  <a:lnTo>
                    <a:pt x="401" y="1560"/>
                  </a:lnTo>
                  <a:lnTo>
                    <a:pt x="334" y="1517"/>
                  </a:lnTo>
                  <a:lnTo>
                    <a:pt x="277" y="1469"/>
                  </a:lnTo>
                  <a:lnTo>
                    <a:pt x="220" y="1411"/>
                  </a:lnTo>
                  <a:lnTo>
                    <a:pt x="172" y="1349"/>
                  </a:lnTo>
                  <a:lnTo>
                    <a:pt x="124" y="1282"/>
                  </a:lnTo>
                  <a:lnTo>
                    <a:pt x="86" y="1215"/>
                  </a:lnTo>
                  <a:lnTo>
                    <a:pt x="57" y="1139"/>
                  </a:lnTo>
                  <a:lnTo>
                    <a:pt x="28" y="1062"/>
                  </a:lnTo>
                  <a:lnTo>
                    <a:pt x="14" y="981"/>
                  </a:lnTo>
                  <a:lnTo>
                    <a:pt x="5" y="89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9" y="727"/>
                  </a:lnTo>
                  <a:lnTo>
                    <a:pt x="24" y="641"/>
                  </a:lnTo>
                  <a:lnTo>
                    <a:pt x="43" y="565"/>
                  </a:lnTo>
                  <a:lnTo>
                    <a:pt x="71" y="488"/>
                  </a:lnTo>
                  <a:lnTo>
                    <a:pt x="110" y="416"/>
                  </a:lnTo>
                  <a:lnTo>
                    <a:pt x="153" y="349"/>
                  </a:lnTo>
                  <a:lnTo>
                    <a:pt x="201" y="287"/>
                  </a:lnTo>
                  <a:lnTo>
                    <a:pt x="253" y="225"/>
                  </a:lnTo>
                  <a:lnTo>
                    <a:pt x="311" y="177"/>
                  </a:lnTo>
                  <a:lnTo>
                    <a:pt x="373" y="129"/>
                  </a:lnTo>
                  <a:lnTo>
                    <a:pt x="440" y="91"/>
                  </a:lnTo>
                  <a:lnTo>
                    <a:pt x="511" y="57"/>
                  </a:lnTo>
                  <a:lnTo>
                    <a:pt x="588" y="29"/>
                  </a:lnTo>
                  <a:lnTo>
                    <a:pt x="664" y="10"/>
                  </a:lnTo>
                  <a:lnTo>
                    <a:pt x="746" y="0"/>
                  </a:lnTo>
                  <a:lnTo>
                    <a:pt x="827" y="0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4267D99F-9CE8-4F2B-8E54-56EC82EAF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" y="1306"/>
              <a:ext cx="1554" cy="1617"/>
            </a:xfrm>
            <a:custGeom>
              <a:avLst/>
              <a:gdLst>
                <a:gd name="T0" fmla="*/ 803 w 1554"/>
                <a:gd name="T1" fmla="*/ 0 h 1617"/>
                <a:gd name="T2" fmla="*/ 961 w 1554"/>
                <a:gd name="T3" fmla="*/ 19 h 1617"/>
                <a:gd name="T4" fmla="*/ 1104 w 1554"/>
                <a:gd name="T5" fmla="*/ 72 h 1617"/>
                <a:gd name="T6" fmla="*/ 1233 w 1554"/>
                <a:gd name="T7" fmla="*/ 153 h 1617"/>
                <a:gd name="T8" fmla="*/ 1348 w 1554"/>
                <a:gd name="T9" fmla="*/ 258 h 1617"/>
                <a:gd name="T10" fmla="*/ 1439 w 1554"/>
                <a:gd name="T11" fmla="*/ 378 h 1617"/>
                <a:gd name="T12" fmla="*/ 1506 w 1554"/>
                <a:gd name="T13" fmla="*/ 522 h 1617"/>
                <a:gd name="T14" fmla="*/ 1544 w 1554"/>
                <a:gd name="T15" fmla="*/ 675 h 1617"/>
                <a:gd name="T16" fmla="*/ 1554 w 1554"/>
                <a:gd name="T17" fmla="*/ 837 h 1617"/>
                <a:gd name="T18" fmla="*/ 1549 w 1554"/>
                <a:gd name="T19" fmla="*/ 919 h 1617"/>
                <a:gd name="T20" fmla="*/ 1511 w 1554"/>
                <a:gd name="T21" fmla="*/ 1077 h 1617"/>
                <a:gd name="T22" fmla="*/ 1449 w 1554"/>
                <a:gd name="T23" fmla="*/ 1220 h 1617"/>
                <a:gd name="T24" fmla="*/ 1363 w 1554"/>
                <a:gd name="T25" fmla="*/ 1345 h 1617"/>
                <a:gd name="T26" fmla="*/ 1253 w 1554"/>
                <a:gd name="T27" fmla="*/ 1450 h 1617"/>
                <a:gd name="T28" fmla="*/ 1123 w 1554"/>
                <a:gd name="T29" fmla="*/ 1531 h 1617"/>
                <a:gd name="T30" fmla="*/ 985 w 1554"/>
                <a:gd name="T31" fmla="*/ 1589 h 1617"/>
                <a:gd name="T32" fmla="*/ 832 w 1554"/>
                <a:gd name="T33" fmla="*/ 1613 h 1617"/>
                <a:gd name="T34" fmla="*/ 751 w 1554"/>
                <a:gd name="T35" fmla="*/ 1617 h 1617"/>
                <a:gd name="T36" fmla="*/ 598 w 1554"/>
                <a:gd name="T37" fmla="*/ 1593 h 1617"/>
                <a:gd name="T38" fmla="*/ 449 w 1554"/>
                <a:gd name="T39" fmla="*/ 1541 h 1617"/>
                <a:gd name="T40" fmla="*/ 320 w 1554"/>
                <a:gd name="T41" fmla="*/ 1459 h 1617"/>
                <a:gd name="T42" fmla="*/ 210 w 1554"/>
                <a:gd name="T43" fmla="*/ 1359 h 1617"/>
                <a:gd name="T44" fmla="*/ 119 w 1554"/>
                <a:gd name="T45" fmla="*/ 1235 h 1617"/>
                <a:gd name="T46" fmla="*/ 52 w 1554"/>
                <a:gd name="T47" fmla="*/ 1091 h 1617"/>
                <a:gd name="T48" fmla="*/ 9 w 1554"/>
                <a:gd name="T49" fmla="*/ 938 h 1617"/>
                <a:gd name="T50" fmla="*/ 0 w 1554"/>
                <a:gd name="T51" fmla="*/ 775 h 1617"/>
                <a:gd name="T52" fmla="*/ 5 w 1554"/>
                <a:gd name="T53" fmla="*/ 694 h 1617"/>
                <a:gd name="T54" fmla="*/ 43 w 1554"/>
                <a:gd name="T55" fmla="*/ 536 h 1617"/>
                <a:gd name="T56" fmla="*/ 105 w 1554"/>
                <a:gd name="T57" fmla="*/ 397 h 1617"/>
                <a:gd name="T58" fmla="*/ 196 w 1554"/>
                <a:gd name="T59" fmla="*/ 268 h 1617"/>
                <a:gd name="T60" fmla="*/ 301 w 1554"/>
                <a:gd name="T61" fmla="*/ 163 h 1617"/>
                <a:gd name="T62" fmla="*/ 430 w 1554"/>
                <a:gd name="T63" fmla="*/ 81 h 1617"/>
                <a:gd name="T64" fmla="*/ 574 w 1554"/>
                <a:gd name="T65" fmla="*/ 24 h 1617"/>
                <a:gd name="T66" fmla="*/ 727 w 1554"/>
                <a:gd name="T67" fmla="*/ 0 h 1617"/>
                <a:gd name="T68" fmla="*/ 803 w 1554"/>
                <a:gd name="T69" fmla="*/ 0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4" h="1617">
                  <a:moveTo>
                    <a:pt x="803" y="0"/>
                  </a:moveTo>
                  <a:lnTo>
                    <a:pt x="803" y="0"/>
                  </a:lnTo>
                  <a:lnTo>
                    <a:pt x="884" y="5"/>
                  </a:lnTo>
                  <a:lnTo>
                    <a:pt x="961" y="19"/>
                  </a:lnTo>
                  <a:lnTo>
                    <a:pt x="1033" y="43"/>
                  </a:lnTo>
                  <a:lnTo>
                    <a:pt x="1104" y="72"/>
                  </a:lnTo>
                  <a:lnTo>
                    <a:pt x="1171" y="110"/>
                  </a:lnTo>
                  <a:lnTo>
                    <a:pt x="1233" y="153"/>
                  </a:lnTo>
                  <a:lnTo>
                    <a:pt x="1291" y="201"/>
                  </a:lnTo>
                  <a:lnTo>
                    <a:pt x="1348" y="258"/>
                  </a:lnTo>
                  <a:lnTo>
                    <a:pt x="1396" y="316"/>
                  </a:lnTo>
                  <a:lnTo>
                    <a:pt x="1439" y="378"/>
                  </a:lnTo>
                  <a:lnTo>
                    <a:pt x="1473" y="450"/>
                  </a:lnTo>
                  <a:lnTo>
                    <a:pt x="1506" y="522"/>
                  </a:lnTo>
                  <a:lnTo>
                    <a:pt x="1530" y="598"/>
                  </a:lnTo>
                  <a:lnTo>
                    <a:pt x="1544" y="675"/>
                  </a:lnTo>
                  <a:lnTo>
                    <a:pt x="1554" y="756"/>
                  </a:lnTo>
                  <a:lnTo>
                    <a:pt x="1554" y="837"/>
                  </a:lnTo>
                  <a:lnTo>
                    <a:pt x="1554" y="837"/>
                  </a:lnTo>
                  <a:lnTo>
                    <a:pt x="1549" y="919"/>
                  </a:lnTo>
                  <a:lnTo>
                    <a:pt x="1535" y="1000"/>
                  </a:lnTo>
                  <a:lnTo>
                    <a:pt x="1511" y="1077"/>
                  </a:lnTo>
                  <a:lnTo>
                    <a:pt x="1482" y="1148"/>
                  </a:lnTo>
                  <a:lnTo>
                    <a:pt x="1449" y="1220"/>
                  </a:lnTo>
                  <a:lnTo>
                    <a:pt x="1410" y="1282"/>
                  </a:lnTo>
                  <a:lnTo>
                    <a:pt x="1363" y="1345"/>
                  </a:lnTo>
                  <a:lnTo>
                    <a:pt x="1310" y="1402"/>
                  </a:lnTo>
                  <a:lnTo>
                    <a:pt x="1253" y="1450"/>
                  </a:lnTo>
                  <a:lnTo>
                    <a:pt x="1190" y="1493"/>
                  </a:lnTo>
                  <a:lnTo>
                    <a:pt x="1123" y="1531"/>
                  </a:lnTo>
                  <a:lnTo>
                    <a:pt x="1057" y="1565"/>
                  </a:lnTo>
                  <a:lnTo>
                    <a:pt x="985" y="1589"/>
                  </a:lnTo>
                  <a:lnTo>
                    <a:pt x="908" y="1603"/>
                  </a:lnTo>
                  <a:lnTo>
                    <a:pt x="832" y="1613"/>
                  </a:lnTo>
                  <a:lnTo>
                    <a:pt x="751" y="1617"/>
                  </a:lnTo>
                  <a:lnTo>
                    <a:pt x="751" y="1617"/>
                  </a:lnTo>
                  <a:lnTo>
                    <a:pt x="674" y="1608"/>
                  </a:lnTo>
                  <a:lnTo>
                    <a:pt x="598" y="1593"/>
                  </a:lnTo>
                  <a:lnTo>
                    <a:pt x="521" y="1569"/>
                  </a:lnTo>
                  <a:lnTo>
                    <a:pt x="449" y="1541"/>
                  </a:lnTo>
                  <a:lnTo>
                    <a:pt x="382" y="1502"/>
                  </a:lnTo>
                  <a:lnTo>
                    <a:pt x="320" y="1459"/>
                  </a:lnTo>
                  <a:lnTo>
                    <a:pt x="263" y="1412"/>
                  </a:lnTo>
                  <a:lnTo>
                    <a:pt x="210" y="1359"/>
                  </a:lnTo>
                  <a:lnTo>
                    <a:pt x="162" y="1297"/>
                  </a:lnTo>
                  <a:lnTo>
                    <a:pt x="119" y="1235"/>
                  </a:lnTo>
                  <a:lnTo>
                    <a:pt x="81" y="1163"/>
                  </a:lnTo>
                  <a:lnTo>
                    <a:pt x="52" y="1091"/>
                  </a:lnTo>
                  <a:lnTo>
                    <a:pt x="29" y="1019"/>
                  </a:lnTo>
                  <a:lnTo>
                    <a:pt x="9" y="938"/>
                  </a:lnTo>
                  <a:lnTo>
                    <a:pt x="0" y="861"/>
                  </a:lnTo>
                  <a:lnTo>
                    <a:pt x="0" y="775"/>
                  </a:lnTo>
                  <a:lnTo>
                    <a:pt x="0" y="775"/>
                  </a:lnTo>
                  <a:lnTo>
                    <a:pt x="5" y="694"/>
                  </a:lnTo>
                  <a:lnTo>
                    <a:pt x="19" y="613"/>
                  </a:lnTo>
                  <a:lnTo>
                    <a:pt x="43" y="536"/>
                  </a:lnTo>
                  <a:lnTo>
                    <a:pt x="72" y="464"/>
                  </a:lnTo>
                  <a:lnTo>
                    <a:pt x="105" y="397"/>
                  </a:lnTo>
                  <a:lnTo>
                    <a:pt x="148" y="330"/>
                  </a:lnTo>
                  <a:lnTo>
                    <a:pt x="196" y="268"/>
                  </a:lnTo>
                  <a:lnTo>
                    <a:pt x="249" y="215"/>
                  </a:lnTo>
                  <a:lnTo>
                    <a:pt x="301" y="163"/>
                  </a:lnTo>
                  <a:lnTo>
                    <a:pt x="363" y="120"/>
                  </a:lnTo>
                  <a:lnTo>
                    <a:pt x="430" y="81"/>
                  </a:lnTo>
                  <a:lnTo>
                    <a:pt x="497" y="48"/>
                  </a:lnTo>
                  <a:lnTo>
                    <a:pt x="574" y="24"/>
                  </a:lnTo>
                  <a:lnTo>
                    <a:pt x="645" y="10"/>
                  </a:lnTo>
                  <a:lnTo>
                    <a:pt x="727" y="0"/>
                  </a:lnTo>
                  <a:lnTo>
                    <a:pt x="803" y="0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E7D4647-8E87-4A08-A97E-96A36C582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" y="1320"/>
              <a:ext cx="1506" cy="1560"/>
            </a:xfrm>
            <a:custGeom>
              <a:avLst/>
              <a:gdLst>
                <a:gd name="T0" fmla="*/ 779 w 1506"/>
                <a:gd name="T1" fmla="*/ 0 h 1560"/>
                <a:gd name="T2" fmla="*/ 932 w 1506"/>
                <a:gd name="T3" fmla="*/ 24 h 1560"/>
                <a:gd name="T4" fmla="*/ 1071 w 1506"/>
                <a:gd name="T5" fmla="*/ 77 h 1560"/>
                <a:gd name="T6" fmla="*/ 1195 w 1506"/>
                <a:gd name="T7" fmla="*/ 154 h 1560"/>
                <a:gd name="T8" fmla="*/ 1305 w 1506"/>
                <a:gd name="T9" fmla="*/ 254 h 1560"/>
                <a:gd name="T10" fmla="*/ 1391 w 1506"/>
                <a:gd name="T11" fmla="*/ 374 h 1560"/>
                <a:gd name="T12" fmla="*/ 1458 w 1506"/>
                <a:gd name="T13" fmla="*/ 508 h 1560"/>
                <a:gd name="T14" fmla="*/ 1497 w 1506"/>
                <a:gd name="T15" fmla="*/ 656 h 1560"/>
                <a:gd name="T16" fmla="*/ 1506 w 1506"/>
                <a:gd name="T17" fmla="*/ 814 h 1560"/>
                <a:gd name="T18" fmla="*/ 1497 w 1506"/>
                <a:gd name="T19" fmla="*/ 895 h 1560"/>
                <a:gd name="T20" fmla="*/ 1463 w 1506"/>
                <a:gd name="T21" fmla="*/ 1043 h 1560"/>
                <a:gd name="T22" fmla="*/ 1401 w 1506"/>
                <a:gd name="T23" fmla="*/ 1182 h 1560"/>
                <a:gd name="T24" fmla="*/ 1315 w 1506"/>
                <a:gd name="T25" fmla="*/ 1302 h 1560"/>
                <a:gd name="T26" fmla="*/ 1210 w 1506"/>
                <a:gd name="T27" fmla="*/ 1402 h 1560"/>
                <a:gd name="T28" fmla="*/ 1085 w 1506"/>
                <a:gd name="T29" fmla="*/ 1484 h 1560"/>
                <a:gd name="T30" fmla="*/ 947 w 1506"/>
                <a:gd name="T31" fmla="*/ 1536 h 1560"/>
                <a:gd name="T32" fmla="*/ 798 w 1506"/>
                <a:gd name="T33" fmla="*/ 1560 h 1560"/>
                <a:gd name="T34" fmla="*/ 722 w 1506"/>
                <a:gd name="T35" fmla="*/ 1560 h 1560"/>
                <a:gd name="T36" fmla="*/ 569 w 1506"/>
                <a:gd name="T37" fmla="*/ 1536 h 1560"/>
                <a:gd name="T38" fmla="*/ 430 w 1506"/>
                <a:gd name="T39" fmla="*/ 1484 h 1560"/>
                <a:gd name="T40" fmla="*/ 306 w 1506"/>
                <a:gd name="T41" fmla="*/ 1407 h 1560"/>
                <a:gd name="T42" fmla="*/ 196 w 1506"/>
                <a:gd name="T43" fmla="*/ 1307 h 1560"/>
                <a:gd name="T44" fmla="*/ 110 w 1506"/>
                <a:gd name="T45" fmla="*/ 1187 h 1560"/>
                <a:gd name="T46" fmla="*/ 48 w 1506"/>
                <a:gd name="T47" fmla="*/ 1053 h 1560"/>
                <a:gd name="T48" fmla="*/ 10 w 1506"/>
                <a:gd name="T49" fmla="*/ 905 h 1560"/>
                <a:gd name="T50" fmla="*/ 0 w 1506"/>
                <a:gd name="T51" fmla="*/ 747 h 1560"/>
                <a:gd name="T52" fmla="*/ 5 w 1506"/>
                <a:gd name="T53" fmla="*/ 666 h 1560"/>
                <a:gd name="T54" fmla="*/ 38 w 1506"/>
                <a:gd name="T55" fmla="*/ 517 h 1560"/>
                <a:gd name="T56" fmla="*/ 105 w 1506"/>
                <a:gd name="T57" fmla="*/ 378 h 1560"/>
                <a:gd name="T58" fmla="*/ 191 w 1506"/>
                <a:gd name="T59" fmla="*/ 259 h 1560"/>
                <a:gd name="T60" fmla="*/ 296 w 1506"/>
                <a:gd name="T61" fmla="*/ 158 h 1560"/>
                <a:gd name="T62" fmla="*/ 421 w 1506"/>
                <a:gd name="T63" fmla="*/ 77 h 1560"/>
                <a:gd name="T64" fmla="*/ 555 w 1506"/>
                <a:gd name="T65" fmla="*/ 24 h 1560"/>
                <a:gd name="T66" fmla="*/ 703 w 1506"/>
                <a:gd name="T67" fmla="*/ 0 h 1560"/>
                <a:gd name="T68" fmla="*/ 779 w 1506"/>
                <a:gd name="T69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6" h="1560">
                  <a:moveTo>
                    <a:pt x="779" y="0"/>
                  </a:moveTo>
                  <a:lnTo>
                    <a:pt x="779" y="0"/>
                  </a:lnTo>
                  <a:lnTo>
                    <a:pt x="856" y="10"/>
                  </a:lnTo>
                  <a:lnTo>
                    <a:pt x="932" y="24"/>
                  </a:lnTo>
                  <a:lnTo>
                    <a:pt x="1004" y="48"/>
                  </a:lnTo>
                  <a:lnTo>
                    <a:pt x="1071" y="77"/>
                  </a:lnTo>
                  <a:lnTo>
                    <a:pt x="1138" y="110"/>
                  </a:lnTo>
                  <a:lnTo>
                    <a:pt x="1195" y="154"/>
                  </a:lnTo>
                  <a:lnTo>
                    <a:pt x="1253" y="201"/>
                  </a:lnTo>
                  <a:lnTo>
                    <a:pt x="1305" y="254"/>
                  </a:lnTo>
                  <a:lnTo>
                    <a:pt x="1353" y="311"/>
                  </a:lnTo>
                  <a:lnTo>
                    <a:pt x="1391" y="374"/>
                  </a:lnTo>
                  <a:lnTo>
                    <a:pt x="1430" y="441"/>
                  </a:lnTo>
                  <a:lnTo>
                    <a:pt x="1458" y="508"/>
                  </a:lnTo>
                  <a:lnTo>
                    <a:pt x="1482" y="584"/>
                  </a:lnTo>
                  <a:lnTo>
                    <a:pt x="1497" y="656"/>
                  </a:lnTo>
                  <a:lnTo>
                    <a:pt x="1506" y="737"/>
                  </a:lnTo>
                  <a:lnTo>
                    <a:pt x="1506" y="814"/>
                  </a:lnTo>
                  <a:lnTo>
                    <a:pt x="1506" y="814"/>
                  </a:lnTo>
                  <a:lnTo>
                    <a:pt x="1497" y="895"/>
                  </a:lnTo>
                  <a:lnTo>
                    <a:pt x="1482" y="972"/>
                  </a:lnTo>
                  <a:lnTo>
                    <a:pt x="1463" y="1043"/>
                  </a:lnTo>
                  <a:lnTo>
                    <a:pt x="1434" y="1115"/>
                  </a:lnTo>
                  <a:lnTo>
                    <a:pt x="1401" y="1182"/>
                  </a:lnTo>
                  <a:lnTo>
                    <a:pt x="1358" y="1244"/>
                  </a:lnTo>
                  <a:lnTo>
                    <a:pt x="1315" y="1302"/>
                  </a:lnTo>
                  <a:lnTo>
                    <a:pt x="1262" y="1355"/>
                  </a:lnTo>
                  <a:lnTo>
                    <a:pt x="1210" y="1402"/>
                  </a:lnTo>
                  <a:lnTo>
                    <a:pt x="1148" y="1445"/>
                  </a:lnTo>
                  <a:lnTo>
                    <a:pt x="1085" y="1484"/>
                  </a:lnTo>
                  <a:lnTo>
                    <a:pt x="1018" y="1512"/>
                  </a:lnTo>
                  <a:lnTo>
                    <a:pt x="947" y="1536"/>
                  </a:lnTo>
                  <a:lnTo>
                    <a:pt x="875" y="1551"/>
                  </a:lnTo>
                  <a:lnTo>
                    <a:pt x="798" y="1560"/>
                  </a:lnTo>
                  <a:lnTo>
                    <a:pt x="722" y="1560"/>
                  </a:lnTo>
                  <a:lnTo>
                    <a:pt x="722" y="1560"/>
                  </a:lnTo>
                  <a:lnTo>
                    <a:pt x="645" y="1551"/>
                  </a:lnTo>
                  <a:lnTo>
                    <a:pt x="569" y="1536"/>
                  </a:lnTo>
                  <a:lnTo>
                    <a:pt x="502" y="1517"/>
                  </a:lnTo>
                  <a:lnTo>
                    <a:pt x="430" y="1484"/>
                  </a:lnTo>
                  <a:lnTo>
                    <a:pt x="368" y="1450"/>
                  </a:lnTo>
                  <a:lnTo>
                    <a:pt x="306" y="1407"/>
                  </a:lnTo>
                  <a:lnTo>
                    <a:pt x="249" y="1359"/>
                  </a:lnTo>
                  <a:lnTo>
                    <a:pt x="196" y="1307"/>
                  </a:lnTo>
                  <a:lnTo>
                    <a:pt x="153" y="1249"/>
                  </a:lnTo>
                  <a:lnTo>
                    <a:pt x="110" y="1187"/>
                  </a:lnTo>
                  <a:lnTo>
                    <a:pt x="77" y="1120"/>
                  </a:lnTo>
                  <a:lnTo>
                    <a:pt x="48" y="1053"/>
                  </a:lnTo>
                  <a:lnTo>
                    <a:pt x="24" y="981"/>
                  </a:lnTo>
                  <a:lnTo>
                    <a:pt x="10" y="905"/>
                  </a:lnTo>
                  <a:lnTo>
                    <a:pt x="0" y="828"/>
                  </a:lnTo>
                  <a:lnTo>
                    <a:pt x="0" y="747"/>
                  </a:lnTo>
                  <a:lnTo>
                    <a:pt x="0" y="747"/>
                  </a:lnTo>
                  <a:lnTo>
                    <a:pt x="5" y="666"/>
                  </a:lnTo>
                  <a:lnTo>
                    <a:pt x="19" y="589"/>
                  </a:lnTo>
                  <a:lnTo>
                    <a:pt x="38" y="517"/>
                  </a:lnTo>
                  <a:lnTo>
                    <a:pt x="67" y="445"/>
                  </a:lnTo>
                  <a:lnTo>
                    <a:pt x="105" y="378"/>
                  </a:lnTo>
                  <a:lnTo>
                    <a:pt x="143" y="316"/>
                  </a:lnTo>
                  <a:lnTo>
                    <a:pt x="191" y="259"/>
                  </a:lnTo>
                  <a:lnTo>
                    <a:pt x="239" y="206"/>
                  </a:lnTo>
                  <a:lnTo>
                    <a:pt x="296" y="158"/>
                  </a:lnTo>
                  <a:lnTo>
                    <a:pt x="354" y="115"/>
                  </a:lnTo>
                  <a:lnTo>
                    <a:pt x="421" y="77"/>
                  </a:lnTo>
                  <a:lnTo>
                    <a:pt x="488" y="48"/>
                  </a:lnTo>
                  <a:lnTo>
                    <a:pt x="555" y="24"/>
                  </a:lnTo>
                  <a:lnTo>
                    <a:pt x="631" y="10"/>
                  </a:lnTo>
                  <a:lnTo>
                    <a:pt x="703" y="0"/>
                  </a:lnTo>
                  <a:lnTo>
                    <a:pt x="779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416F3B8-855A-4C38-A477-42116055F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1340"/>
              <a:ext cx="1459" cy="1497"/>
            </a:xfrm>
            <a:custGeom>
              <a:avLst/>
              <a:gdLst>
                <a:gd name="T0" fmla="*/ 761 w 1459"/>
                <a:gd name="T1" fmla="*/ 0 h 1497"/>
                <a:gd name="T2" fmla="*/ 909 w 1459"/>
                <a:gd name="T3" fmla="*/ 23 h 1497"/>
                <a:gd name="T4" fmla="*/ 1043 w 1459"/>
                <a:gd name="T5" fmla="*/ 71 h 1497"/>
                <a:gd name="T6" fmla="*/ 1162 w 1459"/>
                <a:gd name="T7" fmla="*/ 148 h 1497"/>
                <a:gd name="T8" fmla="*/ 1267 w 1459"/>
                <a:gd name="T9" fmla="*/ 244 h 1497"/>
                <a:gd name="T10" fmla="*/ 1353 w 1459"/>
                <a:gd name="T11" fmla="*/ 363 h 1497"/>
                <a:gd name="T12" fmla="*/ 1416 w 1459"/>
                <a:gd name="T13" fmla="*/ 492 h 1497"/>
                <a:gd name="T14" fmla="*/ 1449 w 1459"/>
                <a:gd name="T15" fmla="*/ 636 h 1497"/>
                <a:gd name="T16" fmla="*/ 1459 w 1459"/>
                <a:gd name="T17" fmla="*/ 784 h 1497"/>
                <a:gd name="T18" fmla="*/ 1454 w 1459"/>
                <a:gd name="T19" fmla="*/ 861 h 1497"/>
                <a:gd name="T20" fmla="*/ 1416 w 1459"/>
                <a:gd name="T21" fmla="*/ 1009 h 1497"/>
                <a:gd name="T22" fmla="*/ 1353 w 1459"/>
                <a:gd name="T23" fmla="*/ 1138 h 1497"/>
                <a:gd name="T24" fmla="*/ 1272 w 1459"/>
                <a:gd name="T25" fmla="*/ 1253 h 1497"/>
                <a:gd name="T26" fmla="*/ 1167 w 1459"/>
                <a:gd name="T27" fmla="*/ 1354 h 1497"/>
                <a:gd name="T28" fmla="*/ 1047 w 1459"/>
                <a:gd name="T29" fmla="*/ 1425 h 1497"/>
                <a:gd name="T30" fmla="*/ 914 w 1459"/>
                <a:gd name="T31" fmla="*/ 1478 h 1497"/>
                <a:gd name="T32" fmla="*/ 770 w 1459"/>
                <a:gd name="T33" fmla="*/ 1497 h 1497"/>
                <a:gd name="T34" fmla="*/ 698 w 1459"/>
                <a:gd name="T35" fmla="*/ 1497 h 1497"/>
                <a:gd name="T36" fmla="*/ 550 w 1459"/>
                <a:gd name="T37" fmla="*/ 1478 h 1497"/>
                <a:gd name="T38" fmla="*/ 416 w 1459"/>
                <a:gd name="T39" fmla="*/ 1425 h 1497"/>
                <a:gd name="T40" fmla="*/ 297 w 1459"/>
                <a:gd name="T41" fmla="*/ 1349 h 1497"/>
                <a:gd name="T42" fmla="*/ 192 w 1459"/>
                <a:gd name="T43" fmla="*/ 1253 h 1497"/>
                <a:gd name="T44" fmla="*/ 106 w 1459"/>
                <a:gd name="T45" fmla="*/ 1138 h 1497"/>
                <a:gd name="T46" fmla="*/ 48 w 1459"/>
                <a:gd name="T47" fmla="*/ 1004 h 1497"/>
                <a:gd name="T48" fmla="*/ 10 w 1459"/>
                <a:gd name="T49" fmla="*/ 861 h 1497"/>
                <a:gd name="T50" fmla="*/ 0 w 1459"/>
                <a:gd name="T51" fmla="*/ 712 h 1497"/>
                <a:gd name="T52" fmla="*/ 10 w 1459"/>
                <a:gd name="T53" fmla="*/ 636 h 1497"/>
                <a:gd name="T54" fmla="*/ 43 w 1459"/>
                <a:gd name="T55" fmla="*/ 488 h 1497"/>
                <a:gd name="T56" fmla="*/ 106 w 1459"/>
                <a:gd name="T57" fmla="*/ 358 h 1497"/>
                <a:gd name="T58" fmla="*/ 187 w 1459"/>
                <a:gd name="T59" fmla="*/ 244 h 1497"/>
                <a:gd name="T60" fmla="*/ 292 w 1459"/>
                <a:gd name="T61" fmla="*/ 148 h 1497"/>
                <a:gd name="T62" fmla="*/ 412 w 1459"/>
                <a:gd name="T63" fmla="*/ 71 h 1497"/>
                <a:gd name="T64" fmla="*/ 545 w 1459"/>
                <a:gd name="T65" fmla="*/ 19 h 1497"/>
                <a:gd name="T66" fmla="*/ 689 w 1459"/>
                <a:gd name="T67" fmla="*/ 0 h 1497"/>
                <a:gd name="T68" fmla="*/ 761 w 1459"/>
                <a:gd name="T69" fmla="*/ 0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9" h="1497">
                  <a:moveTo>
                    <a:pt x="761" y="0"/>
                  </a:moveTo>
                  <a:lnTo>
                    <a:pt x="761" y="0"/>
                  </a:lnTo>
                  <a:lnTo>
                    <a:pt x="837" y="4"/>
                  </a:lnTo>
                  <a:lnTo>
                    <a:pt x="909" y="23"/>
                  </a:lnTo>
                  <a:lnTo>
                    <a:pt x="976" y="43"/>
                  </a:lnTo>
                  <a:lnTo>
                    <a:pt x="1043" y="71"/>
                  </a:lnTo>
                  <a:lnTo>
                    <a:pt x="1105" y="110"/>
                  </a:lnTo>
                  <a:lnTo>
                    <a:pt x="1162" y="148"/>
                  </a:lnTo>
                  <a:lnTo>
                    <a:pt x="1220" y="196"/>
                  </a:lnTo>
                  <a:lnTo>
                    <a:pt x="1267" y="244"/>
                  </a:lnTo>
                  <a:lnTo>
                    <a:pt x="1315" y="301"/>
                  </a:lnTo>
                  <a:lnTo>
                    <a:pt x="1353" y="363"/>
                  </a:lnTo>
                  <a:lnTo>
                    <a:pt x="1387" y="425"/>
                  </a:lnTo>
                  <a:lnTo>
                    <a:pt x="1416" y="492"/>
                  </a:lnTo>
                  <a:lnTo>
                    <a:pt x="1435" y="564"/>
                  </a:lnTo>
                  <a:lnTo>
                    <a:pt x="1449" y="636"/>
                  </a:lnTo>
                  <a:lnTo>
                    <a:pt x="1459" y="708"/>
                  </a:lnTo>
                  <a:lnTo>
                    <a:pt x="1459" y="784"/>
                  </a:lnTo>
                  <a:lnTo>
                    <a:pt x="1459" y="784"/>
                  </a:lnTo>
                  <a:lnTo>
                    <a:pt x="1454" y="861"/>
                  </a:lnTo>
                  <a:lnTo>
                    <a:pt x="1440" y="937"/>
                  </a:lnTo>
                  <a:lnTo>
                    <a:pt x="1416" y="1009"/>
                  </a:lnTo>
                  <a:lnTo>
                    <a:pt x="1392" y="1076"/>
                  </a:lnTo>
                  <a:lnTo>
                    <a:pt x="1353" y="1138"/>
                  </a:lnTo>
                  <a:lnTo>
                    <a:pt x="1315" y="1201"/>
                  </a:lnTo>
                  <a:lnTo>
                    <a:pt x="1272" y="1253"/>
                  </a:lnTo>
                  <a:lnTo>
                    <a:pt x="1224" y="1306"/>
                  </a:lnTo>
                  <a:lnTo>
                    <a:pt x="1167" y="1354"/>
                  </a:lnTo>
                  <a:lnTo>
                    <a:pt x="1110" y="1392"/>
                  </a:lnTo>
                  <a:lnTo>
                    <a:pt x="1047" y="1425"/>
                  </a:lnTo>
                  <a:lnTo>
                    <a:pt x="985" y="1454"/>
                  </a:lnTo>
                  <a:lnTo>
                    <a:pt x="914" y="1478"/>
                  </a:lnTo>
                  <a:lnTo>
                    <a:pt x="847" y="1492"/>
                  </a:lnTo>
                  <a:lnTo>
                    <a:pt x="770" y="1497"/>
                  </a:lnTo>
                  <a:lnTo>
                    <a:pt x="698" y="1497"/>
                  </a:lnTo>
                  <a:lnTo>
                    <a:pt x="698" y="1497"/>
                  </a:lnTo>
                  <a:lnTo>
                    <a:pt x="622" y="1492"/>
                  </a:lnTo>
                  <a:lnTo>
                    <a:pt x="550" y="1478"/>
                  </a:lnTo>
                  <a:lnTo>
                    <a:pt x="483" y="1454"/>
                  </a:lnTo>
                  <a:lnTo>
                    <a:pt x="416" y="1425"/>
                  </a:lnTo>
                  <a:lnTo>
                    <a:pt x="354" y="1392"/>
                  </a:lnTo>
                  <a:lnTo>
                    <a:pt x="297" y="1349"/>
                  </a:lnTo>
                  <a:lnTo>
                    <a:pt x="244" y="1301"/>
                  </a:lnTo>
                  <a:lnTo>
                    <a:pt x="192" y="1253"/>
                  </a:lnTo>
                  <a:lnTo>
                    <a:pt x="149" y="1196"/>
                  </a:lnTo>
                  <a:lnTo>
                    <a:pt x="106" y="1138"/>
                  </a:lnTo>
                  <a:lnTo>
                    <a:pt x="72" y="1071"/>
                  </a:lnTo>
                  <a:lnTo>
                    <a:pt x="48" y="1004"/>
                  </a:lnTo>
                  <a:lnTo>
                    <a:pt x="24" y="937"/>
                  </a:lnTo>
                  <a:lnTo>
                    <a:pt x="10" y="861"/>
                  </a:lnTo>
                  <a:lnTo>
                    <a:pt x="0" y="78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10" y="636"/>
                  </a:lnTo>
                  <a:lnTo>
                    <a:pt x="24" y="559"/>
                  </a:lnTo>
                  <a:lnTo>
                    <a:pt x="43" y="488"/>
                  </a:lnTo>
                  <a:lnTo>
                    <a:pt x="72" y="421"/>
                  </a:lnTo>
                  <a:lnTo>
                    <a:pt x="106" y="358"/>
                  </a:lnTo>
                  <a:lnTo>
                    <a:pt x="144" y="296"/>
                  </a:lnTo>
                  <a:lnTo>
                    <a:pt x="187" y="244"/>
                  </a:lnTo>
                  <a:lnTo>
                    <a:pt x="239" y="191"/>
                  </a:lnTo>
                  <a:lnTo>
                    <a:pt x="292" y="148"/>
                  </a:lnTo>
                  <a:lnTo>
                    <a:pt x="349" y="105"/>
                  </a:lnTo>
                  <a:lnTo>
                    <a:pt x="412" y="71"/>
                  </a:lnTo>
                  <a:lnTo>
                    <a:pt x="478" y="43"/>
                  </a:lnTo>
                  <a:lnTo>
                    <a:pt x="545" y="19"/>
                  </a:lnTo>
                  <a:lnTo>
                    <a:pt x="617" y="4"/>
                  </a:lnTo>
                  <a:lnTo>
                    <a:pt x="689" y="0"/>
                  </a:lnTo>
                  <a:lnTo>
                    <a:pt x="761" y="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08632E32-50B2-428A-8CC7-97B0DA555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" y="1354"/>
              <a:ext cx="1411" cy="1445"/>
            </a:xfrm>
            <a:custGeom>
              <a:avLst/>
              <a:gdLst>
                <a:gd name="T0" fmla="*/ 742 w 1411"/>
                <a:gd name="T1" fmla="*/ 0 h 1445"/>
                <a:gd name="T2" fmla="*/ 880 w 1411"/>
                <a:gd name="T3" fmla="*/ 24 h 1445"/>
                <a:gd name="T4" fmla="*/ 1009 w 1411"/>
                <a:gd name="T5" fmla="*/ 76 h 1445"/>
                <a:gd name="T6" fmla="*/ 1129 w 1411"/>
                <a:gd name="T7" fmla="*/ 148 h 1445"/>
                <a:gd name="T8" fmla="*/ 1229 w 1411"/>
                <a:gd name="T9" fmla="*/ 244 h 1445"/>
                <a:gd name="T10" fmla="*/ 1311 w 1411"/>
                <a:gd name="T11" fmla="*/ 354 h 1445"/>
                <a:gd name="T12" fmla="*/ 1368 w 1411"/>
                <a:gd name="T13" fmla="*/ 483 h 1445"/>
                <a:gd name="T14" fmla="*/ 1401 w 1411"/>
                <a:gd name="T15" fmla="*/ 617 h 1445"/>
                <a:gd name="T16" fmla="*/ 1411 w 1411"/>
                <a:gd name="T17" fmla="*/ 765 h 1445"/>
                <a:gd name="T18" fmla="*/ 1401 w 1411"/>
                <a:gd name="T19" fmla="*/ 837 h 1445"/>
                <a:gd name="T20" fmla="*/ 1368 w 1411"/>
                <a:gd name="T21" fmla="*/ 976 h 1445"/>
                <a:gd name="T22" fmla="*/ 1306 w 1411"/>
                <a:gd name="T23" fmla="*/ 1100 h 1445"/>
                <a:gd name="T24" fmla="*/ 1224 w 1411"/>
                <a:gd name="T25" fmla="*/ 1210 h 1445"/>
                <a:gd name="T26" fmla="*/ 1124 w 1411"/>
                <a:gd name="T27" fmla="*/ 1306 h 1445"/>
                <a:gd name="T28" fmla="*/ 1009 w 1411"/>
                <a:gd name="T29" fmla="*/ 1378 h 1445"/>
                <a:gd name="T30" fmla="*/ 880 w 1411"/>
                <a:gd name="T31" fmla="*/ 1421 h 1445"/>
                <a:gd name="T32" fmla="*/ 742 w 1411"/>
                <a:gd name="T33" fmla="*/ 1445 h 1445"/>
                <a:gd name="T34" fmla="*/ 670 w 1411"/>
                <a:gd name="T35" fmla="*/ 1445 h 1445"/>
                <a:gd name="T36" fmla="*/ 526 w 1411"/>
                <a:gd name="T37" fmla="*/ 1421 h 1445"/>
                <a:gd name="T38" fmla="*/ 397 w 1411"/>
                <a:gd name="T39" fmla="*/ 1368 h 1445"/>
                <a:gd name="T40" fmla="*/ 283 w 1411"/>
                <a:gd name="T41" fmla="*/ 1297 h 1445"/>
                <a:gd name="T42" fmla="*/ 182 w 1411"/>
                <a:gd name="T43" fmla="*/ 1201 h 1445"/>
                <a:gd name="T44" fmla="*/ 101 w 1411"/>
                <a:gd name="T45" fmla="*/ 1091 h 1445"/>
                <a:gd name="T46" fmla="*/ 44 w 1411"/>
                <a:gd name="T47" fmla="*/ 966 h 1445"/>
                <a:gd name="T48" fmla="*/ 5 w 1411"/>
                <a:gd name="T49" fmla="*/ 828 h 1445"/>
                <a:gd name="T50" fmla="*/ 0 w 1411"/>
                <a:gd name="T51" fmla="*/ 679 h 1445"/>
                <a:gd name="T52" fmla="*/ 5 w 1411"/>
                <a:gd name="T53" fmla="*/ 608 h 1445"/>
                <a:gd name="T54" fmla="*/ 44 w 1411"/>
                <a:gd name="T55" fmla="*/ 469 h 1445"/>
                <a:gd name="T56" fmla="*/ 101 w 1411"/>
                <a:gd name="T57" fmla="*/ 344 h 1445"/>
                <a:gd name="T58" fmla="*/ 182 w 1411"/>
                <a:gd name="T59" fmla="*/ 234 h 1445"/>
                <a:gd name="T60" fmla="*/ 283 w 1411"/>
                <a:gd name="T61" fmla="*/ 139 h 1445"/>
                <a:gd name="T62" fmla="*/ 402 w 1411"/>
                <a:gd name="T63" fmla="*/ 67 h 1445"/>
                <a:gd name="T64" fmla="*/ 531 w 1411"/>
                <a:gd name="T65" fmla="*/ 24 h 1445"/>
                <a:gd name="T66" fmla="*/ 670 w 1411"/>
                <a:gd name="T67" fmla="*/ 0 h 1445"/>
                <a:gd name="T68" fmla="*/ 742 w 1411"/>
                <a:gd name="T69" fmla="*/ 0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1" h="1445">
                  <a:moveTo>
                    <a:pt x="742" y="0"/>
                  </a:moveTo>
                  <a:lnTo>
                    <a:pt x="742" y="0"/>
                  </a:lnTo>
                  <a:lnTo>
                    <a:pt x="813" y="9"/>
                  </a:lnTo>
                  <a:lnTo>
                    <a:pt x="880" y="24"/>
                  </a:lnTo>
                  <a:lnTo>
                    <a:pt x="947" y="48"/>
                  </a:lnTo>
                  <a:lnTo>
                    <a:pt x="1009" y="76"/>
                  </a:lnTo>
                  <a:lnTo>
                    <a:pt x="1071" y="110"/>
                  </a:lnTo>
                  <a:lnTo>
                    <a:pt x="1129" y="148"/>
                  </a:lnTo>
                  <a:lnTo>
                    <a:pt x="1181" y="191"/>
                  </a:lnTo>
                  <a:lnTo>
                    <a:pt x="1229" y="244"/>
                  </a:lnTo>
                  <a:lnTo>
                    <a:pt x="1272" y="297"/>
                  </a:lnTo>
                  <a:lnTo>
                    <a:pt x="1311" y="354"/>
                  </a:lnTo>
                  <a:lnTo>
                    <a:pt x="1339" y="416"/>
                  </a:lnTo>
                  <a:lnTo>
                    <a:pt x="1368" y="483"/>
                  </a:lnTo>
                  <a:lnTo>
                    <a:pt x="1387" y="550"/>
                  </a:lnTo>
                  <a:lnTo>
                    <a:pt x="1401" y="617"/>
                  </a:lnTo>
                  <a:lnTo>
                    <a:pt x="1411" y="689"/>
                  </a:lnTo>
                  <a:lnTo>
                    <a:pt x="1411" y="765"/>
                  </a:lnTo>
                  <a:lnTo>
                    <a:pt x="1411" y="765"/>
                  </a:lnTo>
                  <a:lnTo>
                    <a:pt x="1401" y="837"/>
                  </a:lnTo>
                  <a:lnTo>
                    <a:pt x="1387" y="909"/>
                  </a:lnTo>
                  <a:lnTo>
                    <a:pt x="1368" y="976"/>
                  </a:lnTo>
                  <a:lnTo>
                    <a:pt x="1339" y="1043"/>
                  </a:lnTo>
                  <a:lnTo>
                    <a:pt x="1306" y="1100"/>
                  </a:lnTo>
                  <a:lnTo>
                    <a:pt x="1268" y="1158"/>
                  </a:lnTo>
                  <a:lnTo>
                    <a:pt x="1224" y="1210"/>
                  </a:lnTo>
                  <a:lnTo>
                    <a:pt x="1177" y="1263"/>
                  </a:lnTo>
                  <a:lnTo>
                    <a:pt x="1124" y="1306"/>
                  </a:lnTo>
                  <a:lnTo>
                    <a:pt x="1067" y="1344"/>
                  </a:lnTo>
                  <a:lnTo>
                    <a:pt x="1009" y="1378"/>
                  </a:lnTo>
                  <a:lnTo>
                    <a:pt x="947" y="1402"/>
                  </a:lnTo>
                  <a:lnTo>
                    <a:pt x="880" y="1421"/>
                  </a:lnTo>
                  <a:lnTo>
                    <a:pt x="809" y="1435"/>
                  </a:lnTo>
                  <a:lnTo>
                    <a:pt x="742" y="1445"/>
                  </a:lnTo>
                  <a:lnTo>
                    <a:pt x="670" y="1445"/>
                  </a:lnTo>
                  <a:lnTo>
                    <a:pt x="670" y="1445"/>
                  </a:lnTo>
                  <a:lnTo>
                    <a:pt x="598" y="1435"/>
                  </a:lnTo>
                  <a:lnTo>
                    <a:pt x="526" y="1421"/>
                  </a:lnTo>
                  <a:lnTo>
                    <a:pt x="459" y="1397"/>
                  </a:lnTo>
                  <a:lnTo>
                    <a:pt x="397" y="1368"/>
                  </a:lnTo>
                  <a:lnTo>
                    <a:pt x="335" y="1335"/>
                  </a:lnTo>
                  <a:lnTo>
                    <a:pt x="283" y="1297"/>
                  </a:lnTo>
                  <a:lnTo>
                    <a:pt x="230" y="1254"/>
                  </a:lnTo>
                  <a:lnTo>
                    <a:pt x="182" y="1201"/>
                  </a:lnTo>
                  <a:lnTo>
                    <a:pt x="139" y="1148"/>
                  </a:lnTo>
                  <a:lnTo>
                    <a:pt x="101" y="1091"/>
                  </a:lnTo>
                  <a:lnTo>
                    <a:pt x="67" y="1029"/>
                  </a:lnTo>
                  <a:lnTo>
                    <a:pt x="44" y="966"/>
                  </a:lnTo>
                  <a:lnTo>
                    <a:pt x="20" y="895"/>
                  </a:lnTo>
                  <a:lnTo>
                    <a:pt x="5" y="828"/>
                  </a:lnTo>
                  <a:lnTo>
                    <a:pt x="0" y="756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5" y="608"/>
                  </a:lnTo>
                  <a:lnTo>
                    <a:pt x="20" y="536"/>
                  </a:lnTo>
                  <a:lnTo>
                    <a:pt x="44" y="469"/>
                  </a:lnTo>
                  <a:lnTo>
                    <a:pt x="67" y="402"/>
                  </a:lnTo>
                  <a:lnTo>
                    <a:pt x="101" y="344"/>
                  </a:lnTo>
                  <a:lnTo>
                    <a:pt x="139" y="287"/>
                  </a:lnTo>
                  <a:lnTo>
                    <a:pt x="182" y="234"/>
                  </a:lnTo>
                  <a:lnTo>
                    <a:pt x="230" y="182"/>
                  </a:lnTo>
                  <a:lnTo>
                    <a:pt x="283" y="139"/>
                  </a:lnTo>
                  <a:lnTo>
                    <a:pt x="340" y="100"/>
                  </a:lnTo>
                  <a:lnTo>
                    <a:pt x="402" y="67"/>
                  </a:lnTo>
                  <a:lnTo>
                    <a:pt x="464" y="43"/>
                  </a:lnTo>
                  <a:lnTo>
                    <a:pt x="531" y="24"/>
                  </a:lnTo>
                  <a:lnTo>
                    <a:pt x="598" y="9"/>
                  </a:lnTo>
                  <a:lnTo>
                    <a:pt x="670" y="0"/>
                  </a:lnTo>
                  <a:lnTo>
                    <a:pt x="742" y="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523DDAA5-1A52-41D7-8C2F-D080E0B9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" y="1373"/>
              <a:ext cx="1362" cy="1383"/>
            </a:xfrm>
            <a:custGeom>
              <a:avLst/>
              <a:gdLst>
                <a:gd name="T0" fmla="*/ 722 w 1362"/>
                <a:gd name="T1" fmla="*/ 0 h 1383"/>
                <a:gd name="T2" fmla="*/ 856 w 1362"/>
                <a:gd name="T3" fmla="*/ 24 h 1383"/>
                <a:gd name="T4" fmla="*/ 980 w 1362"/>
                <a:gd name="T5" fmla="*/ 72 h 1383"/>
                <a:gd name="T6" fmla="*/ 1095 w 1362"/>
                <a:gd name="T7" fmla="*/ 144 h 1383"/>
                <a:gd name="T8" fmla="*/ 1190 w 1362"/>
                <a:gd name="T9" fmla="*/ 235 h 1383"/>
                <a:gd name="T10" fmla="*/ 1267 w 1362"/>
                <a:gd name="T11" fmla="*/ 345 h 1383"/>
                <a:gd name="T12" fmla="*/ 1324 w 1362"/>
                <a:gd name="T13" fmla="*/ 464 h 1383"/>
                <a:gd name="T14" fmla="*/ 1358 w 1362"/>
                <a:gd name="T15" fmla="*/ 598 h 1383"/>
                <a:gd name="T16" fmla="*/ 1362 w 1362"/>
                <a:gd name="T17" fmla="*/ 737 h 1383"/>
                <a:gd name="T18" fmla="*/ 1353 w 1362"/>
                <a:gd name="T19" fmla="*/ 809 h 1383"/>
                <a:gd name="T20" fmla="*/ 1319 w 1362"/>
                <a:gd name="T21" fmla="*/ 938 h 1383"/>
                <a:gd name="T22" fmla="*/ 1262 w 1362"/>
                <a:gd name="T23" fmla="*/ 1062 h 1383"/>
                <a:gd name="T24" fmla="*/ 1181 w 1362"/>
                <a:gd name="T25" fmla="*/ 1168 h 1383"/>
                <a:gd name="T26" fmla="*/ 1085 w 1362"/>
                <a:gd name="T27" fmla="*/ 1254 h 1383"/>
                <a:gd name="T28" fmla="*/ 970 w 1362"/>
                <a:gd name="T29" fmla="*/ 1321 h 1383"/>
                <a:gd name="T30" fmla="*/ 846 w 1362"/>
                <a:gd name="T31" fmla="*/ 1364 h 1383"/>
                <a:gd name="T32" fmla="*/ 712 w 1362"/>
                <a:gd name="T33" fmla="*/ 1383 h 1383"/>
                <a:gd name="T34" fmla="*/ 641 w 1362"/>
                <a:gd name="T35" fmla="*/ 1383 h 1383"/>
                <a:gd name="T36" fmla="*/ 507 w 1362"/>
                <a:gd name="T37" fmla="*/ 1359 h 1383"/>
                <a:gd name="T38" fmla="*/ 382 w 1362"/>
                <a:gd name="T39" fmla="*/ 1311 h 1383"/>
                <a:gd name="T40" fmla="*/ 268 w 1362"/>
                <a:gd name="T41" fmla="*/ 1239 h 1383"/>
                <a:gd name="T42" fmla="*/ 172 w 1362"/>
                <a:gd name="T43" fmla="*/ 1148 h 1383"/>
                <a:gd name="T44" fmla="*/ 95 w 1362"/>
                <a:gd name="T45" fmla="*/ 1038 h 1383"/>
                <a:gd name="T46" fmla="*/ 38 w 1362"/>
                <a:gd name="T47" fmla="*/ 919 h 1383"/>
                <a:gd name="T48" fmla="*/ 9 w 1362"/>
                <a:gd name="T49" fmla="*/ 785 h 1383"/>
                <a:gd name="T50" fmla="*/ 0 w 1362"/>
                <a:gd name="T51" fmla="*/ 646 h 1383"/>
                <a:gd name="T52" fmla="*/ 9 w 1362"/>
                <a:gd name="T53" fmla="*/ 574 h 1383"/>
                <a:gd name="T54" fmla="*/ 43 w 1362"/>
                <a:gd name="T55" fmla="*/ 440 h 1383"/>
                <a:gd name="T56" fmla="*/ 105 w 1362"/>
                <a:gd name="T57" fmla="*/ 321 h 1383"/>
                <a:gd name="T58" fmla="*/ 182 w 1362"/>
                <a:gd name="T59" fmla="*/ 215 h 1383"/>
                <a:gd name="T60" fmla="*/ 282 w 1362"/>
                <a:gd name="T61" fmla="*/ 129 h 1383"/>
                <a:gd name="T62" fmla="*/ 392 w 1362"/>
                <a:gd name="T63" fmla="*/ 62 h 1383"/>
                <a:gd name="T64" fmla="*/ 516 w 1362"/>
                <a:gd name="T65" fmla="*/ 19 h 1383"/>
                <a:gd name="T66" fmla="*/ 650 w 1362"/>
                <a:gd name="T67" fmla="*/ 0 h 1383"/>
                <a:gd name="T68" fmla="*/ 722 w 1362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2" h="1383">
                  <a:moveTo>
                    <a:pt x="722" y="0"/>
                  </a:moveTo>
                  <a:lnTo>
                    <a:pt x="722" y="0"/>
                  </a:lnTo>
                  <a:lnTo>
                    <a:pt x="789" y="10"/>
                  </a:lnTo>
                  <a:lnTo>
                    <a:pt x="856" y="24"/>
                  </a:lnTo>
                  <a:lnTo>
                    <a:pt x="923" y="43"/>
                  </a:lnTo>
                  <a:lnTo>
                    <a:pt x="980" y="72"/>
                  </a:lnTo>
                  <a:lnTo>
                    <a:pt x="1042" y="105"/>
                  </a:lnTo>
                  <a:lnTo>
                    <a:pt x="1095" y="144"/>
                  </a:lnTo>
                  <a:lnTo>
                    <a:pt x="1143" y="187"/>
                  </a:lnTo>
                  <a:lnTo>
                    <a:pt x="1190" y="235"/>
                  </a:lnTo>
                  <a:lnTo>
                    <a:pt x="1233" y="287"/>
                  </a:lnTo>
                  <a:lnTo>
                    <a:pt x="1267" y="345"/>
                  </a:lnTo>
                  <a:lnTo>
                    <a:pt x="1300" y="402"/>
                  </a:lnTo>
                  <a:lnTo>
                    <a:pt x="1324" y="464"/>
                  </a:lnTo>
                  <a:lnTo>
                    <a:pt x="1343" y="531"/>
                  </a:lnTo>
                  <a:lnTo>
                    <a:pt x="1358" y="598"/>
                  </a:lnTo>
                  <a:lnTo>
                    <a:pt x="1362" y="665"/>
                  </a:lnTo>
                  <a:lnTo>
                    <a:pt x="1362" y="737"/>
                  </a:lnTo>
                  <a:lnTo>
                    <a:pt x="1362" y="737"/>
                  </a:lnTo>
                  <a:lnTo>
                    <a:pt x="1353" y="809"/>
                  </a:lnTo>
                  <a:lnTo>
                    <a:pt x="1339" y="876"/>
                  </a:lnTo>
                  <a:lnTo>
                    <a:pt x="1319" y="938"/>
                  </a:lnTo>
                  <a:lnTo>
                    <a:pt x="1296" y="1000"/>
                  </a:lnTo>
                  <a:lnTo>
                    <a:pt x="1262" y="1062"/>
                  </a:lnTo>
                  <a:lnTo>
                    <a:pt x="1224" y="1115"/>
                  </a:lnTo>
                  <a:lnTo>
                    <a:pt x="1181" y="1168"/>
                  </a:lnTo>
                  <a:lnTo>
                    <a:pt x="1133" y="1211"/>
                  </a:lnTo>
                  <a:lnTo>
                    <a:pt x="1085" y="1254"/>
                  </a:lnTo>
                  <a:lnTo>
                    <a:pt x="1028" y="1292"/>
                  </a:lnTo>
                  <a:lnTo>
                    <a:pt x="970" y="1321"/>
                  </a:lnTo>
                  <a:lnTo>
                    <a:pt x="908" y="1345"/>
                  </a:lnTo>
                  <a:lnTo>
                    <a:pt x="846" y="1364"/>
                  </a:lnTo>
                  <a:lnTo>
                    <a:pt x="779" y="1378"/>
                  </a:lnTo>
                  <a:lnTo>
                    <a:pt x="712" y="1383"/>
                  </a:lnTo>
                  <a:lnTo>
                    <a:pt x="641" y="1383"/>
                  </a:lnTo>
                  <a:lnTo>
                    <a:pt x="641" y="1383"/>
                  </a:lnTo>
                  <a:lnTo>
                    <a:pt x="574" y="1373"/>
                  </a:lnTo>
                  <a:lnTo>
                    <a:pt x="507" y="1359"/>
                  </a:lnTo>
                  <a:lnTo>
                    <a:pt x="444" y="1340"/>
                  </a:lnTo>
                  <a:lnTo>
                    <a:pt x="382" y="1311"/>
                  </a:lnTo>
                  <a:lnTo>
                    <a:pt x="325" y="1278"/>
                  </a:lnTo>
                  <a:lnTo>
                    <a:pt x="268" y="1239"/>
                  </a:lnTo>
                  <a:lnTo>
                    <a:pt x="220" y="1196"/>
                  </a:lnTo>
                  <a:lnTo>
                    <a:pt x="172" y="1148"/>
                  </a:lnTo>
                  <a:lnTo>
                    <a:pt x="134" y="1096"/>
                  </a:lnTo>
                  <a:lnTo>
                    <a:pt x="95" y="1038"/>
                  </a:lnTo>
                  <a:lnTo>
                    <a:pt x="67" y="981"/>
                  </a:lnTo>
                  <a:lnTo>
                    <a:pt x="38" y="919"/>
                  </a:lnTo>
                  <a:lnTo>
                    <a:pt x="19" y="852"/>
                  </a:lnTo>
                  <a:lnTo>
                    <a:pt x="9" y="785"/>
                  </a:lnTo>
                  <a:lnTo>
                    <a:pt x="0" y="718"/>
                  </a:lnTo>
                  <a:lnTo>
                    <a:pt x="0" y="646"/>
                  </a:lnTo>
                  <a:lnTo>
                    <a:pt x="0" y="646"/>
                  </a:lnTo>
                  <a:lnTo>
                    <a:pt x="9" y="574"/>
                  </a:lnTo>
                  <a:lnTo>
                    <a:pt x="24" y="507"/>
                  </a:lnTo>
                  <a:lnTo>
                    <a:pt x="43" y="440"/>
                  </a:lnTo>
                  <a:lnTo>
                    <a:pt x="72" y="383"/>
                  </a:lnTo>
                  <a:lnTo>
                    <a:pt x="105" y="321"/>
                  </a:lnTo>
                  <a:lnTo>
                    <a:pt x="138" y="268"/>
                  </a:lnTo>
                  <a:lnTo>
                    <a:pt x="182" y="215"/>
                  </a:lnTo>
                  <a:lnTo>
                    <a:pt x="229" y="172"/>
                  </a:lnTo>
                  <a:lnTo>
                    <a:pt x="282" y="129"/>
                  </a:lnTo>
                  <a:lnTo>
                    <a:pt x="335" y="91"/>
                  </a:lnTo>
                  <a:lnTo>
                    <a:pt x="392" y="62"/>
                  </a:lnTo>
                  <a:lnTo>
                    <a:pt x="454" y="38"/>
                  </a:lnTo>
                  <a:lnTo>
                    <a:pt x="516" y="19"/>
                  </a:lnTo>
                  <a:lnTo>
                    <a:pt x="583" y="5"/>
                  </a:lnTo>
                  <a:lnTo>
                    <a:pt x="650" y="0"/>
                  </a:lnTo>
                  <a:lnTo>
                    <a:pt x="722" y="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E249FE15-FC85-4961-A538-668A8D535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" y="1387"/>
              <a:ext cx="1310" cy="1331"/>
            </a:xfrm>
            <a:custGeom>
              <a:avLst/>
              <a:gdLst>
                <a:gd name="T0" fmla="*/ 698 w 1310"/>
                <a:gd name="T1" fmla="*/ 5 h 1331"/>
                <a:gd name="T2" fmla="*/ 827 w 1310"/>
                <a:gd name="T3" fmla="*/ 24 h 1331"/>
                <a:gd name="T4" fmla="*/ 951 w 1310"/>
                <a:gd name="T5" fmla="*/ 72 h 1331"/>
                <a:gd name="T6" fmla="*/ 1057 w 1310"/>
                <a:gd name="T7" fmla="*/ 144 h 1331"/>
                <a:gd name="T8" fmla="*/ 1147 w 1310"/>
                <a:gd name="T9" fmla="*/ 230 h 1331"/>
                <a:gd name="T10" fmla="*/ 1224 w 1310"/>
                <a:gd name="T11" fmla="*/ 335 h 1331"/>
                <a:gd name="T12" fmla="*/ 1277 w 1310"/>
                <a:gd name="T13" fmla="*/ 455 h 1331"/>
                <a:gd name="T14" fmla="*/ 1305 w 1310"/>
                <a:gd name="T15" fmla="*/ 579 h 1331"/>
                <a:gd name="T16" fmla="*/ 1310 w 1310"/>
                <a:gd name="T17" fmla="*/ 713 h 1331"/>
                <a:gd name="T18" fmla="*/ 1305 w 1310"/>
                <a:gd name="T19" fmla="*/ 780 h 1331"/>
                <a:gd name="T20" fmla="*/ 1267 w 1310"/>
                <a:gd name="T21" fmla="*/ 910 h 1331"/>
                <a:gd name="T22" fmla="*/ 1210 w 1310"/>
                <a:gd name="T23" fmla="*/ 1024 h 1331"/>
                <a:gd name="T24" fmla="*/ 1133 w 1310"/>
                <a:gd name="T25" fmla="*/ 1125 h 1331"/>
                <a:gd name="T26" fmla="*/ 1037 w 1310"/>
                <a:gd name="T27" fmla="*/ 1206 h 1331"/>
                <a:gd name="T28" fmla="*/ 932 w 1310"/>
                <a:gd name="T29" fmla="*/ 1273 h 1331"/>
                <a:gd name="T30" fmla="*/ 808 w 1310"/>
                <a:gd name="T31" fmla="*/ 1311 h 1331"/>
                <a:gd name="T32" fmla="*/ 679 w 1310"/>
                <a:gd name="T33" fmla="*/ 1331 h 1331"/>
                <a:gd name="T34" fmla="*/ 612 w 1310"/>
                <a:gd name="T35" fmla="*/ 1326 h 1331"/>
                <a:gd name="T36" fmla="*/ 483 w 1310"/>
                <a:gd name="T37" fmla="*/ 1307 h 1331"/>
                <a:gd name="T38" fmla="*/ 363 w 1310"/>
                <a:gd name="T39" fmla="*/ 1254 h 1331"/>
                <a:gd name="T40" fmla="*/ 253 w 1310"/>
                <a:gd name="T41" fmla="*/ 1187 h 1331"/>
                <a:gd name="T42" fmla="*/ 163 w 1310"/>
                <a:gd name="T43" fmla="*/ 1096 h 1331"/>
                <a:gd name="T44" fmla="*/ 91 w 1310"/>
                <a:gd name="T45" fmla="*/ 996 h 1331"/>
                <a:gd name="T46" fmla="*/ 33 w 1310"/>
                <a:gd name="T47" fmla="*/ 876 h 1331"/>
                <a:gd name="T48" fmla="*/ 5 w 1310"/>
                <a:gd name="T49" fmla="*/ 752 h 1331"/>
                <a:gd name="T50" fmla="*/ 0 w 1310"/>
                <a:gd name="T51" fmla="*/ 618 h 1331"/>
                <a:gd name="T52" fmla="*/ 10 w 1310"/>
                <a:gd name="T53" fmla="*/ 551 h 1331"/>
                <a:gd name="T54" fmla="*/ 43 w 1310"/>
                <a:gd name="T55" fmla="*/ 421 h 1331"/>
                <a:gd name="T56" fmla="*/ 100 w 1310"/>
                <a:gd name="T57" fmla="*/ 307 h 1331"/>
                <a:gd name="T58" fmla="*/ 177 w 1310"/>
                <a:gd name="T59" fmla="*/ 206 h 1331"/>
                <a:gd name="T60" fmla="*/ 272 w 1310"/>
                <a:gd name="T61" fmla="*/ 125 h 1331"/>
                <a:gd name="T62" fmla="*/ 382 w 1310"/>
                <a:gd name="T63" fmla="*/ 58 h 1331"/>
                <a:gd name="T64" fmla="*/ 502 w 1310"/>
                <a:gd name="T65" fmla="*/ 20 h 1331"/>
                <a:gd name="T66" fmla="*/ 631 w 1310"/>
                <a:gd name="T67" fmla="*/ 0 h 1331"/>
                <a:gd name="T68" fmla="*/ 698 w 1310"/>
                <a:gd name="T69" fmla="*/ 5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0" h="1331">
                  <a:moveTo>
                    <a:pt x="698" y="5"/>
                  </a:moveTo>
                  <a:lnTo>
                    <a:pt x="698" y="5"/>
                  </a:lnTo>
                  <a:lnTo>
                    <a:pt x="765" y="10"/>
                  </a:lnTo>
                  <a:lnTo>
                    <a:pt x="827" y="24"/>
                  </a:lnTo>
                  <a:lnTo>
                    <a:pt x="889" y="48"/>
                  </a:lnTo>
                  <a:lnTo>
                    <a:pt x="951" y="72"/>
                  </a:lnTo>
                  <a:lnTo>
                    <a:pt x="1004" y="106"/>
                  </a:lnTo>
                  <a:lnTo>
                    <a:pt x="1057" y="144"/>
                  </a:lnTo>
                  <a:lnTo>
                    <a:pt x="1104" y="187"/>
                  </a:lnTo>
                  <a:lnTo>
                    <a:pt x="1147" y="230"/>
                  </a:lnTo>
                  <a:lnTo>
                    <a:pt x="1190" y="283"/>
                  </a:lnTo>
                  <a:lnTo>
                    <a:pt x="1224" y="335"/>
                  </a:lnTo>
                  <a:lnTo>
                    <a:pt x="1253" y="393"/>
                  </a:lnTo>
                  <a:lnTo>
                    <a:pt x="1277" y="455"/>
                  </a:lnTo>
                  <a:lnTo>
                    <a:pt x="1296" y="517"/>
                  </a:lnTo>
                  <a:lnTo>
                    <a:pt x="1305" y="579"/>
                  </a:lnTo>
                  <a:lnTo>
                    <a:pt x="1310" y="646"/>
                  </a:lnTo>
                  <a:lnTo>
                    <a:pt x="1310" y="713"/>
                  </a:lnTo>
                  <a:lnTo>
                    <a:pt x="1310" y="713"/>
                  </a:lnTo>
                  <a:lnTo>
                    <a:pt x="1305" y="780"/>
                  </a:lnTo>
                  <a:lnTo>
                    <a:pt x="1291" y="847"/>
                  </a:lnTo>
                  <a:lnTo>
                    <a:pt x="1267" y="910"/>
                  </a:lnTo>
                  <a:lnTo>
                    <a:pt x="1243" y="967"/>
                  </a:lnTo>
                  <a:lnTo>
                    <a:pt x="1210" y="1024"/>
                  </a:lnTo>
                  <a:lnTo>
                    <a:pt x="1176" y="1077"/>
                  </a:lnTo>
                  <a:lnTo>
                    <a:pt x="1133" y="1125"/>
                  </a:lnTo>
                  <a:lnTo>
                    <a:pt x="1090" y="1168"/>
                  </a:lnTo>
                  <a:lnTo>
                    <a:pt x="1037" y="1206"/>
                  </a:lnTo>
                  <a:lnTo>
                    <a:pt x="985" y="1240"/>
                  </a:lnTo>
                  <a:lnTo>
                    <a:pt x="932" y="1273"/>
                  </a:lnTo>
                  <a:lnTo>
                    <a:pt x="870" y="1292"/>
                  </a:lnTo>
                  <a:lnTo>
                    <a:pt x="808" y="1311"/>
                  </a:lnTo>
                  <a:lnTo>
                    <a:pt x="746" y="1326"/>
                  </a:lnTo>
                  <a:lnTo>
                    <a:pt x="679" y="1331"/>
                  </a:lnTo>
                  <a:lnTo>
                    <a:pt x="612" y="1326"/>
                  </a:lnTo>
                  <a:lnTo>
                    <a:pt x="612" y="1326"/>
                  </a:lnTo>
                  <a:lnTo>
                    <a:pt x="545" y="1321"/>
                  </a:lnTo>
                  <a:lnTo>
                    <a:pt x="483" y="1307"/>
                  </a:lnTo>
                  <a:lnTo>
                    <a:pt x="421" y="1283"/>
                  </a:lnTo>
                  <a:lnTo>
                    <a:pt x="363" y="1254"/>
                  </a:lnTo>
                  <a:lnTo>
                    <a:pt x="306" y="1225"/>
                  </a:lnTo>
                  <a:lnTo>
                    <a:pt x="253" y="1187"/>
                  </a:lnTo>
                  <a:lnTo>
                    <a:pt x="206" y="1144"/>
                  </a:lnTo>
                  <a:lnTo>
                    <a:pt x="163" y="1096"/>
                  </a:lnTo>
                  <a:lnTo>
                    <a:pt x="124" y="1048"/>
                  </a:lnTo>
                  <a:lnTo>
                    <a:pt x="91" y="996"/>
                  </a:lnTo>
                  <a:lnTo>
                    <a:pt x="57" y="938"/>
                  </a:lnTo>
                  <a:lnTo>
                    <a:pt x="33" y="876"/>
                  </a:lnTo>
                  <a:lnTo>
                    <a:pt x="19" y="814"/>
                  </a:lnTo>
                  <a:lnTo>
                    <a:pt x="5" y="752"/>
                  </a:lnTo>
                  <a:lnTo>
                    <a:pt x="0" y="685"/>
                  </a:lnTo>
                  <a:lnTo>
                    <a:pt x="0" y="618"/>
                  </a:lnTo>
                  <a:lnTo>
                    <a:pt x="0" y="618"/>
                  </a:lnTo>
                  <a:lnTo>
                    <a:pt x="10" y="551"/>
                  </a:lnTo>
                  <a:lnTo>
                    <a:pt x="24" y="484"/>
                  </a:lnTo>
                  <a:lnTo>
                    <a:pt x="43" y="421"/>
                  </a:lnTo>
                  <a:lnTo>
                    <a:pt x="67" y="364"/>
                  </a:lnTo>
                  <a:lnTo>
                    <a:pt x="100" y="307"/>
                  </a:lnTo>
                  <a:lnTo>
                    <a:pt x="134" y="254"/>
                  </a:lnTo>
                  <a:lnTo>
                    <a:pt x="177" y="206"/>
                  </a:lnTo>
                  <a:lnTo>
                    <a:pt x="225" y="163"/>
                  </a:lnTo>
                  <a:lnTo>
                    <a:pt x="272" y="125"/>
                  </a:lnTo>
                  <a:lnTo>
                    <a:pt x="325" y="87"/>
                  </a:lnTo>
                  <a:lnTo>
                    <a:pt x="382" y="58"/>
                  </a:lnTo>
                  <a:lnTo>
                    <a:pt x="440" y="34"/>
                  </a:lnTo>
                  <a:lnTo>
                    <a:pt x="502" y="20"/>
                  </a:lnTo>
                  <a:lnTo>
                    <a:pt x="564" y="5"/>
                  </a:lnTo>
                  <a:lnTo>
                    <a:pt x="631" y="0"/>
                  </a:lnTo>
                  <a:lnTo>
                    <a:pt x="698" y="5"/>
                  </a:lnTo>
                  <a:lnTo>
                    <a:pt x="698" y="5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75C9716-34ED-4317-A1D0-1E729E616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1407"/>
              <a:ext cx="1267" cy="1268"/>
            </a:xfrm>
            <a:custGeom>
              <a:avLst/>
              <a:gdLst>
                <a:gd name="T0" fmla="*/ 679 w 1267"/>
                <a:gd name="T1" fmla="*/ 0 h 1268"/>
                <a:gd name="T2" fmla="*/ 808 w 1267"/>
                <a:gd name="T3" fmla="*/ 23 h 1268"/>
                <a:gd name="T4" fmla="*/ 923 w 1267"/>
                <a:gd name="T5" fmla="*/ 71 h 1268"/>
                <a:gd name="T6" fmla="*/ 1023 w 1267"/>
                <a:gd name="T7" fmla="*/ 138 h 1268"/>
                <a:gd name="T8" fmla="*/ 1114 w 1267"/>
                <a:gd name="T9" fmla="*/ 224 h 1268"/>
                <a:gd name="T10" fmla="*/ 1181 w 1267"/>
                <a:gd name="T11" fmla="*/ 325 h 1268"/>
                <a:gd name="T12" fmla="*/ 1234 w 1267"/>
                <a:gd name="T13" fmla="*/ 435 h 1268"/>
                <a:gd name="T14" fmla="*/ 1263 w 1267"/>
                <a:gd name="T15" fmla="*/ 559 h 1268"/>
                <a:gd name="T16" fmla="*/ 1267 w 1267"/>
                <a:gd name="T17" fmla="*/ 689 h 1268"/>
                <a:gd name="T18" fmla="*/ 1258 w 1267"/>
                <a:gd name="T19" fmla="*/ 751 h 1268"/>
                <a:gd name="T20" fmla="*/ 1224 w 1267"/>
                <a:gd name="T21" fmla="*/ 870 h 1268"/>
                <a:gd name="T22" fmla="*/ 1167 w 1267"/>
                <a:gd name="T23" fmla="*/ 980 h 1268"/>
                <a:gd name="T24" fmla="*/ 1090 w 1267"/>
                <a:gd name="T25" fmla="*/ 1076 h 1268"/>
                <a:gd name="T26" fmla="*/ 1000 w 1267"/>
                <a:gd name="T27" fmla="*/ 1157 h 1268"/>
                <a:gd name="T28" fmla="*/ 894 w 1267"/>
                <a:gd name="T29" fmla="*/ 1215 h 1268"/>
                <a:gd name="T30" fmla="*/ 780 w 1267"/>
                <a:gd name="T31" fmla="*/ 1253 h 1268"/>
                <a:gd name="T32" fmla="*/ 655 w 1267"/>
                <a:gd name="T33" fmla="*/ 1268 h 1268"/>
                <a:gd name="T34" fmla="*/ 588 w 1267"/>
                <a:gd name="T35" fmla="*/ 1268 h 1268"/>
                <a:gd name="T36" fmla="*/ 464 w 1267"/>
                <a:gd name="T37" fmla="*/ 1244 h 1268"/>
                <a:gd name="T38" fmla="*/ 349 w 1267"/>
                <a:gd name="T39" fmla="*/ 1196 h 1268"/>
                <a:gd name="T40" fmla="*/ 244 w 1267"/>
                <a:gd name="T41" fmla="*/ 1129 h 1268"/>
                <a:gd name="T42" fmla="*/ 158 w 1267"/>
                <a:gd name="T43" fmla="*/ 1043 h 1268"/>
                <a:gd name="T44" fmla="*/ 86 w 1267"/>
                <a:gd name="T45" fmla="*/ 942 h 1268"/>
                <a:gd name="T46" fmla="*/ 34 w 1267"/>
                <a:gd name="T47" fmla="*/ 832 h 1268"/>
                <a:gd name="T48" fmla="*/ 5 w 1267"/>
                <a:gd name="T49" fmla="*/ 708 h 1268"/>
                <a:gd name="T50" fmla="*/ 5 w 1267"/>
                <a:gd name="T51" fmla="*/ 579 h 1268"/>
                <a:gd name="T52" fmla="*/ 10 w 1267"/>
                <a:gd name="T53" fmla="*/ 516 h 1268"/>
                <a:gd name="T54" fmla="*/ 43 w 1267"/>
                <a:gd name="T55" fmla="*/ 397 h 1268"/>
                <a:gd name="T56" fmla="*/ 101 w 1267"/>
                <a:gd name="T57" fmla="*/ 287 h 1268"/>
                <a:gd name="T58" fmla="*/ 177 w 1267"/>
                <a:gd name="T59" fmla="*/ 191 h 1268"/>
                <a:gd name="T60" fmla="*/ 268 w 1267"/>
                <a:gd name="T61" fmla="*/ 110 h 1268"/>
                <a:gd name="T62" fmla="*/ 373 w 1267"/>
                <a:gd name="T63" fmla="*/ 52 h 1268"/>
                <a:gd name="T64" fmla="*/ 493 w 1267"/>
                <a:gd name="T65" fmla="*/ 14 h 1268"/>
                <a:gd name="T66" fmla="*/ 617 w 1267"/>
                <a:gd name="T67" fmla="*/ 0 h 1268"/>
                <a:gd name="T68" fmla="*/ 679 w 1267"/>
                <a:gd name="T69" fmla="*/ 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7" h="1268">
                  <a:moveTo>
                    <a:pt x="679" y="0"/>
                  </a:moveTo>
                  <a:lnTo>
                    <a:pt x="679" y="0"/>
                  </a:lnTo>
                  <a:lnTo>
                    <a:pt x="746" y="9"/>
                  </a:lnTo>
                  <a:lnTo>
                    <a:pt x="808" y="23"/>
                  </a:lnTo>
                  <a:lnTo>
                    <a:pt x="866" y="43"/>
                  </a:lnTo>
                  <a:lnTo>
                    <a:pt x="923" y="71"/>
                  </a:lnTo>
                  <a:lnTo>
                    <a:pt x="976" y="100"/>
                  </a:lnTo>
                  <a:lnTo>
                    <a:pt x="1023" y="138"/>
                  </a:lnTo>
                  <a:lnTo>
                    <a:pt x="1071" y="177"/>
                  </a:lnTo>
                  <a:lnTo>
                    <a:pt x="1114" y="224"/>
                  </a:lnTo>
                  <a:lnTo>
                    <a:pt x="1148" y="272"/>
                  </a:lnTo>
                  <a:lnTo>
                    <a:pt x="1181" y="325"/>
                  </a:lnTo>
                  <a:lnTo>
                    <a:pt x="1210" y="378"/>
                  </a:lnTo>
                  <a:lnTo>
                    <a:pt x="1234" y="435"/>
                  </a:lnTo>
                  <a:lnTo>
                    <a:pt x="1253" y="497"/>
                  </a:lnTo>
                  <a:lnTo>
                    <a:pt x="1263" y="559"/>
                  </a:lnTo>
                  <a:lnTo>
                    <a:pt x="1267" y="622"/>
                  </a:lnTo>
                  <a:lnTo>
                    <a:pt x="1267" y="689"/>
                  </a:lnTo>
                  <a:lnTo>
                    <a:pt x="1267" y="689"/>
                  </a:lnTo>
                  <a:lnTo>
                    <a:pt x="1258" y="751"/>
                  </a:lnTo>
                  <a:lnTo>
                    <a:pt x="1243" y="813"/>
                  </a:lnTo>
                  <a:lnTo>
                    <a:pt x="1224" y="870"/>
                  </a:lnTo>
                  <a:lnTo>
                    <a:pt x="1200" y="928"/>
                  </a:lnTo>
                  <a:lnTo>
                    <a:pt x="1167" y="980"/>
                  </a:lnTo>
                  <a:lnTo>
                    <a:pt x="1133" y="1033"/>
                  </a:lnTo>
                  <a:lnTo>
                    <a:pt x="1090" y="1076"/>
                  </a:lnTo>
                  <a:lnTo>
                    <a:pt x="1047" y="1119"/>
                  </a:lnTo>
                  <a:lnTo>
                    <a:pt x="1000" y="1157"/>
                  </a:lnTo>
                  <a:lnTo>
                    <a:pt x="947" y="1186"/>
                  </a:lnTo>
                  <a:lnTo>
                    <a:pt x="894" y="1215"/>
                  </a:lnTo>
                  <a:lnTo>
                    <a:pt x="837" y="1239"/>
                  </a:lnTo>
                  <a:lnTo>
                    <a:pt x="780" y="1253"/>
                  </a:lnTo>
                  <a:lnTo>
                    <a:pt x="717" y="1263"/>
                  </a:lnTo>
                  <a:lnTo>
                    <a:pt x="655" y="1268"/>
                  </a:lnTo>
                  <a:lnTo>
                    <a:pt x="588" y="1268"/>
                  </a:lnTo>
                  <a:lnTo>
                    <a:pt x="588" y="1268"/>
                  </a:lnTo>
                  <a:lnTo>
                    <a:pt x="526" y="1258"/>
                  </a:lnTo>
                  <a:lnTo>
                    <a:pt x="464" y="1244"/>
                  </a:lnTo>
                  <a:lnTo>
                    <a:pt x="402" y="1220"/>
                  </a:lnTo>
                  <a:lnTo>
                    <a:pt x="349" y="1196"/>
                  </a:lnTo>
                  <a:lnTo>
                    <a:pt x="292" y="1162"/>
                  </a:lnTo>
                  <a:lnTo>
                    <a:pt x="244" y="1129"/>
                  </a:lnTo>
                  <a:lnTo>
                    <a:pt x="196" y="1086"/>
                  </a:lnTo>
                  <a:lnTo>
                    <a:pt x="158" y="1043"/>
                  </a:lnTo>
                  <a:lnTo>
                    <a:pt x="120" y="995"/>
                  </a:lnTo>
                  <a:lnTo>
                    <a:pt x="86" y="942"/>
                  </a:lnTo>
                  <a:lnTo>
                    <a:pt x="58" y="890"/>
                  </a:lnTo>
                  <a:lnTo>
                    <a:pt x="34" y="832"/>
                  </a:lnTo>
                  <a:lnTo>
                    <a:pt x="19" y="770"/>
                  </a:lnTo>
                  <a:lnTo>
                    <a:pt x="5" y="708"/>
                  </a:lnTo>
                  <a:lnTo>
                    <a:pt x="0" y="645"/>
                  </a:lnTo>
                  <a:lnTo>
                    <a:pt x="5" y="579"/>
                  </a:lnTo>
                  <a:lnTo>
                    <a:pt x="5" y="579"/>
                  </a:lnTo>
                  <a:lnTo>
                    <a:pt x="10" y="516"/>
                  </a:lnTo>
                  <a:lnTo>
                    <a:pt x="24" y="454"/>
                  </a:lnTo>
                  <a:lnTo>
                    <a:pt x="43" y="397"/>
                  </a:lnTo>
                  <a:lnTo>
                    <a:pt x="72" y="339"/>
                  </a:lnTo>
                  <a:lnTo>
                    <a:pt x="101" y="287"/>
                  </a:lnTo>
                  <a:lnTo>
                    <a:pt x="139" y="234"/>
                  </a:lnTo>
                  <a:lnTo>
                    <a:pt x="177" y="191"/>
                  </a:lnTo>
                  <a:lnTo>
                    <a:pt x="220" y="148"/>
                  </a:lnTo>
                  <a:lnTo>
                    <a:pt x="268" y="110"/>
                  </a:lnTo>
                  <a:lnTo>
                    <a:pt x="321" y="81"/>
                  </a:lnTo>
                  <a:lnTo>
                    <a:pt x="373" y="52"/>
                  </a:lnTo>
                  <a:lnTo>
                    <a:pt x="431" y="28"/>
                  </a:lnTo>
                  <a:lnTo>
                    <a:pt x="493" y="14"/>
                  </a:lnTo>
                  <a:lnTo>
                    <a:pt x="550" y="4"/>
                  </a:lnTo>
                  <a:lnTo>
                    <a:pt x="617" y="0"/>
                  </a:lnTo>
                  <a:lnTo>
                    <a:pt x="679" y="0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47B95635-8D4F-43B0-A11A-5F0BFA6DA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1421"/>
              <a:ext cx="1215" cy="1215"/>
            </a:xfrm>
            <a:custGeom>
              <a:avLst/>
              <a:gdLst>
                <a:gd name="T0" fmla="*/ 655 w 1215"/>
                <a:gd name="T1" fmla="*/ 5 h 1215"/>
                <a:gd name="T2" fmla="*/ 780 w 1215"/>
                <a:gd name="T3" fmla="*/ 29 h 1215"/>
                <a:gd name="T4" fmla="*/ 890 w 1215"/>
                <a:gd name="T5" fmla="*/ 72 h 1215"/>
                <a:gd name="T6" fmla="*/ 985 w 1215"/>
                <a:gd name="T7" fmla="*/ 139 h 1215"/>
                <a:gd name="T8" fmla="*/ 1071 w 1215"/>
                <a:gd name="T9" fmla="*/ 220 h 1215"/>
                <a:gd name="T10" fmla="*/ 1138 w 1215"/>
                <a:gd name="T11" fmla="*/ 316 h 1215"/>
                <a:gd name="T12" fmla="*/ 1186 w 1215"/>
                <a:gd name="T13" fmla="*/ 426 h 1215"/>
                <a:gd name="T14" fmla="*/ 1210 w 1215"/>
                <a:gd name="T15" fmla="*/ 541 h 1215"/>
                <a:gd name="T16" fmla="*/ 1215 w 1215"/>
                <a:gd name="T17" fmla="*/ 665 h 1215"/>
                <a:gd name="T18" fmla="*/ 1205 w 1215"/>
                <a:gd name="T19" fmla="*/ 727 h 1215"/>
                <a:gd name="T20" fmla="*/ 1172 w 1215"/>
                <a:gd name="T21" fmla="*/ 842 h 1215"/>
                <a:gd name="T22" fmla="*/ 1119 w 1215"/>
                <a:gd name="T23" fmla="*/ 942 h 1215"/>
                <a:gd name="T24" fmla="*/ 1043 w 1215"/>
                <a:gd name="T25" fmla="*/ 1033 h 1215"/>
                <a:gd name="T26" fmla="*/ 957 w 1215"/>
                <a:gd name="T27" fmla="*/ 1110 h 1215"/>
                <a:gd name="T28" fmla="*/ 856 w 1215"/>
                <a:gd name="T29" fmla="*/ 1163 h 1215"/>
                <a:gd name="T30" fmla="*/ 742 w 1215"/>
                <a:gd name="T31" fmla="*/ 1201 h 1215"/>
                <a:gd name="T32" fmla="*/ 622 w 1215"/>
                <a:gd name="T33" fmla="*/ 1215 h 1215"/>
                <a:gd name="T34" fmla="*/ 560 w 1215"/>
                <a:gd name="T35" fmla="*/ 1210 h 1215"/>
                <a:gd name="T36" fmla="*/ 440 w 1215"/>
                <a:gd name="T37" fmla="*/ 1187 h 1215"/>
                <a:gd name="T38" fmla="*/ 326 w 1215"/>
                <a:gd name="T39" fmla="*/ 1143 h 1215"/>
                <a:gd name="T40" fmla="*/ 230 w 1215"/>
                <a:gd name="T41" fmla="*/ 1076 h 1215"/>
                <a:gd name="T42" fmla="*/ 144 w 1215"/>
                <a:gd name="T43" fmla="*/ 995 h 1215"/>
                <a:gd name="T44" fmla="*/ 77 w 1215"/>
                <a:gd name="T45" fmla="*/ 899 h 1215"/>
                <a:gd name="T46" fmla="*/ 29 w 1215"/>
                <a:gd name="T47" fmla="*/ 789 h 1215"/>
                <a:gd name="T48" fmla="*/ 5 w 1215"/>
                <a:gd name="T49" fmla="*/ 675 h 1215"/>
                <a:gd name="T50" fmla="*/ 0 w 1215"/>
                <a:gd name="T51" fmla="*/ 550 h 1215"/>
                <a:gd name="T52" fmla="*/ 10 w 1215"/>
                <a:gd name="T53" fmla="*/ 488 h 1215"/>
                <a:gd name="T54" fmla="*/ 43 w 1215"/>
                <a:gd name="T55" fmla="*/ 373 h 1215"/>
                <a:gd name="T56" fmla="*/ 101 w 1215"/>
                <a:gd name="T57" fmla="*/ 268 h 1215"/>
                <a:gd name="T58" fmla="*/ 173 w 1215"/>
                <a:gd name="T59" fmla="*/ 182 h 1215"/>
                <a:gd name="T60" fmla="*/ 259 w 1215"/>
                <a:gd name="T61" fmla="*/ 105 h 1215"/>
                <a:gd name="T62" fmla="*/ 364 w 1215"/>
                <a:gd name="T63" fmla="*/ 48 h 1215"/>
                <a:gd name="T64" fmla="*/ 474 w 1215"/>
                <a:gd name="T65" fmla="*/ 14 h 1215"/>
                <a:gd name="T66" fmla="*/ 593 w 1215"/>
                <a:gd name="T67" fmla="*/ 0 h 1215"/>
                <a:gd name="T68" fmla="*/ 655 w 1215"/>
                <a:gd name="T69" fmla="*/ 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5" h="1215">
                  <a:moveTo>
                    <a:pt x="655" y="5"/>
                  </a:moveTo>
                  <a:lnTo>
                    <a:pt x="655" y="5"/>
                  </a:lnTo>
                  <a:lnTo>
                    <a:pt x="718" y="14"/>
                  </a:lnTo>
                  <a:lnTo>
                    <a:pt x="780" y="29"/>
                  </a:lnTo>
                  <a:lnTo>
                    <a:pt x="837" y="48"/>
                  </a:lnTo>
                  <a:lnTo>
                    <a:pt x="890" y="72"/>
                  </a:lnTo>
                  <a:lnTo>
                    <a:pt x="942" y="105"/>
                  </a:lnTo>
                  <a:lnTo>
                    <a:pt x="985" y="139"/>
                  </a:lnTo>
                  <a:lnTo>
                    <a:pt x="1033" y="177"/>
                  </a:lnTo>
                  <a:lnTo>
                    <a:pt x="1071" y="220"/>
                  </a:lnTo>
                  <a:lnTo>
                    <a:pt x="1105" y="268"/>
                  </a:lnTo>
                  <a:lnTo>
                    <a:pt x="1138" y="316"/>
                  </a:lnTo>
                  <a:lnTo>
                    <a:pt x="1167" y="368"/>
                  </a:lnTo>
                  <a:lnTo>
                    <a:pt x="1186" y="426"/>
                  </a:lnTo>
                  <a:lnTo>
                    <a:pt x="1201" y="483"/>
                  </a:lnTo>
                  <a:lnTo>
                    <a:pt x="1210" y="541"/>
                  </a:lnTo>
                  <a:lnTo>
                    <a:pt x="1215" y="603"/>
                  </a:lnTo>
                  <a:lnTo>
                    <a:pt x="1215" y="665"/>
                  </a:lnTo>
                  <a:lnTo>
                    <a:pt x="1215" y="665"/>
                  </a:lnTo>
                  <a:lnTo>
                    <a:pt x="1205" y="727"/>
                  </a:lnTo>
                  <a:lnTo>
                    <a:pt x="1191" y="785"/>
                  </a:lnTo>
                  <a:lnTo>
                    <a:pt x="1172" y="842"/>
                  </a:lnTo>
                  <a:lnTo>
                    <a:pt x="1148" y="895"/>
                  </a:lnTo>
                  <a:lnTo>
                    <a:pt x="1119" y="942"/>
                  </a:lnTo>
                  <a:lnTo>
                    <a:pt x="1086" y="990"/>
                  </a:lnTo>
                  <a:lnTo>
                    <a:pt x="1043" y="1033"/>
                  </a:lnTo>
                  <a:lnTo>
                    <a:pt x="1004" y="1072"/>
                  </a:lnTo>
                  <a:lnTo>
                    <a:pt x="957" y="1110"/>
                  </a:lnTo>
                  <a:lnTo>
                    <a:pt x="909" y="1139"/>
                  </a:lnTo>
                  <a:lnTo>
                    <a:pt x="856" y="1163"/>
                  </a:lnTo>
                  <a:lnTo>
                    <a:pt x="799" y="1187"/>
                  </a:lnTo>
                  <a:lnTo>
                    <a:pt x="742" y="1201"/>
                  </a:lnTo>
                  <a:lnTo>
                    <a:pt x="684" y="1210"/>
                  </a:lnTo>
                  <a:lnTo>
                    <a:pt x="622" y="1215"/>
                  </a:lnTo>
                  <a:lnTo>
                    <a:pt x="560" y="1210"/>
                  </a:lnTo>
                  <a:lnTo>
                    <a:pt x="560" y="1210"/>
                  </a:lnTo>
                  <a:lnTo>
                    <a:pt x="498" y="1201"/>
                  </a:lnTo>
                  <a:lnTo>
                    <a:pt x="440" y="1187"/>
                  </a:lnTo>
                  <a:lnTo>
                    <a:pt x="383" y="1167"/>
                  </a:lnTo>
                  <a:lnTo>
                    <a:pt x="326" y="1143"/>
                  </a:lnTo>
                  <a:lnTo>
                    <a:pt x="278" y="1110"/>
                  </a:lnTo>
                  <a:lnTo>
                    <a:pt x="230" y="1076"/>
                  </a:lnTo>
                  <a:lnTo>
                    <a:pt x="187" y="1038"/>
                  </a:lnTo>
                  <a:lnTo>
                    <a:pt x="144" y="995"/>
                  </a:lnTo>
                  <a:lnTo>
                    <a:pt x="110" y="947"/>
                  </a:lnTo>
                  <a:lnTo>
                    <a:pt x="77" y="899"/>
                  </a:lnTo>
                  <a:lnTo>
                    <a:pt x="53" y="847"/>
                  </a:lnTo>
                  <a:lnTo>
                    <a:pt x="29" y="789"/>
                  </a:lnTo>
                  <a:lnTo>
                    <a:pt x="15" y="732"/>
                  </a:lnTo>
                  <a:lnTo>
                    <a:pt x="5" y="675"/>
                  </a:lnTo>
                  <a:lnTo>
                    <a:pt x="0" y="61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10" y="488"/>
                  </a:lnTo>
                  <a:lnTo>
                    <a:pt x="24" y="431"/>
                  </a:lnTo>
                  <a:lnTo>
                    <a:pt x="43" y="373"/>
                  </a:lnTo>
                  <a:lnTo>
                    <a:pt x="67" y="320"/>
                  </a:lnTo>
                  <a:lnTo>
                    <a:pt x="101" y="268"/>
                  </a:lnTo>
                  <a:lnTo>
                    <a:pt x="134" y="225"/>
                  </a:lnTo>
                  <a:lnTo>
                    <a:pt x="173" y="182"/>
                  </a:lnTo>
                  <a:lnTo>
                    <a:pt x="216" y="139"/>
                  </a:lnTo>
                  <a:lnTo>
                    <a:pt x="259" y="105"/>
                  </a:lnTo>
                  <a:lnTo>
                    <a:pt x="311" y="76"/>
                  </a:lnTo>
                  <a:lnTo>
                    <a:pt x="364" y="48"/>
                  </a:lnTo>
                  <a:lnTo>
                    <a:pt x="416" y="29"/>
                  </a:lnTo>
                  <a:lnTo>
                    <a:pt x="474" y="14"/>
                  </a:lnTo>
                  <a:lnTo>
                    <a:pt x="536" y="5"/>
                  </a:lnTo>
                  <a:lnTo>
                    <a:pt x="593" y="0"/>
                  </a:lnTo>
                  <a:lnTo>
                    <a:pt x="655" y="5"/>
                  </a:lnTo>
                  <a:lnTo>
                    <a:pt x="655" y="5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8DF6A5BA-6282-45F0-8273-00AA179CF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550"/>
              <a:ext cx="483" cy="794"/>
            </a:xfrm>
            <a:custGeom>
              <a:avLst/>
              <a:gdLst>
                <a:gd name="T0" fmla="*/ 196 w 483"/>
                <a:gd name="T1" fmla="*/ 5 h 794"/>
                <a:gd name="T2" fmla="*/ 196 w 483"/>
                <a:gd name="T3" fmla="*/ 5 h 794"/>
                <a:gd name="T4" fmla="*/ 220 w 483"/>
                <a:gd name="T5" fmla="*/ 0 h 794"/>
                <a:gd name="T6" fmla="*/ 244 w 483"/>
                <a:gd name="T7" fmla="*/ 0 h 794"/>
                <a:gd name="T8" fmla="*/ 268 w 483"/>
                <a:gd name="T9" fmla="*/ 10 h 794"/>
                <a:gd name="T10" fmla="*/ 292 w 483"/>
                <a:gd name="T11" fmla="*/ 19 h 794"/>
                <a:gd name="T12" fmla="*/ 316 w 483"/>
                <a:gd name="T13" fmla="*/ 29 h 794"/>
                <a:gd name="T14" fmla="*/ 335 w 483"/>
                <a:gd name="T15" fmla="*/ 48 h 794"/>
                <a:gd name="T16" fmla="*/ 359 w 483"/>
                <a:gd name="T17" fmla="*/ 67 h 794"/>
                <a:gd name="T18" fmla="*/ 378 w 483"/>
                <a:gd name="T19" fmla="*/ 91 h 794"/>
                <a:gd name="T20" fmla="*/ 411 w 483"/>
                <a:gd name="T21" fmla="*/ 148 h 794"/>
                <a:gd name="T22" fmla="*/ 440 w 483"/>
                <a:gd name="T23" fmla="*/ 215 h 794"/>
                <a:gd name="T24" fmla="*/ 464 w 483"/>
                <a:gd name="T25" fmla="*/ 287 h 794"/>
                <a:gd name="T26" fmla="*/ 478 w 483"/>
                <a:gd name="T27" fmla="*/ 369 h 794"/>
                <a:gd name="T28" fmla="*/ 478 w 483"/>
                <a:gd name="T29" fmla="*/ 369 h 794"/>
                <a:gd name="T30" fmla="*/ 483 w 483"/>
                <a:gd name="T31" fmla="*/ 426 h 794"/>
                <a:gd name="T32" fmla="*/ 483 w 483"/>
                <a:gd name="T33" fmla="*/ 483 h 794"/>
                <a:gd name="T34" fmla="*/ 478 w 483"/>
                <a:gd name="T35" fmla="*/ 541 h 794"/>
                <a:gd name="T36" fmla="*/ 469 w 483"/>
                <a:gd name="T37" fmla="*/ 589 h 794"/>
                <a:gd name="T38" fmla="*/ 454 w 483"/>
                <a:gd name="T39" fmla="*/ 641 h 794"/>
                <a:gd name="T40" fmla="*/ 435 w 483"/>
                <a:gd name="T41" fmla="*/ 684 h 794"/>
                <a:gd name="T42" fmla="*/ 416 w 483"/>
                <a:gd name="T43" fmla="*/ 723 h 794"/>
                <a:gd name="T44" fmla="*/ 387 w 483"/>
                <a:gd name="T45" fmla="*/ 756 h 794"/>
                <a:gd name="T46" fmla="*/ 387 w 483"/>
                <a:gd name="T47" fmla="*/ 756 h 794"/>
                <a:gd name="T48" fmla="*/ 340 w 483"/>
                <a:gd name="T49" fmla="*/ 751 h 794"/>
                <a:gd name="T50" fmla="*/ 316 w 483"/>
                <a:gd name="T51" fmla="*/ 747 h 794"/>
                <a:gd name="T52" fmla="*/ 287 w 483"/>
                <a:gd name="T53" fmla="*/ 751 h 794"/>
                <a:gd name="T54" fmla="*/ 253 w 483"/>
                <a:gd name="T55" fmla="*/ 756 h 794"/>
                <a:gd name="T56" fmla="*/ 225 w 483"/>
                <a:gd name="T57" fmla="*/ 766 h 794"/>
                <a:gd name="T58" fmla="*/ 196 w 483"/>
                <a:gd name="T59" fmla="*/ 775 h 794"/>
                <a:gd name="T60" fmla="*/ 163 w 483"/>
                <a:gd name="T61" fmla="*/ 794 h 794"/>
                <a:gd name="T62" fmla="*/ 163 w 483"/>
                <a:gd name="T63" fmla="*/ 794 h 794"/>
                <a:gd name="T64" fmla="*/ 134 w 483"/>
                <a:gd name="T65" fmla="*/ 770 h 794"/>
                <a:gd name="T66" fmla="*/ 110 w 483"/>
                <a:gd name="T67" fmla="*/ 747 h 794"/>
                <a:gd name="T68" fmla="*/ 86 w 483"/>
                <a:gd name="T69" fmla="*/ 708 h 794"/>
                <a:gd name="T70" fmla="*/ 62 w 483"/>
                <a:gd name="T71" fmla="*/ 670 h 794"/>
                <a:gd name="T72" fmla="*/ 43 w 483"/>
                <a:gd name="T73" fmla="*/ 627 h 794"/>
                <a:gd name="T74" fmla="*/ 29 w 483"/>
                <a:gd name="T75" fmla="*/ 584 h 794"/>
                <a:gd name="T76" fmla="*/ 14 w 483"/>
                <a:gd name="T77" fmla="*/ 531 h 794"/>
                <a:gd name="T78" fmla="*/ 5 w 483"/>
                <a:gd name="T79" fmla="*/ 479 h 794"/>
                <a:gd name="T80" fmla="*/ 5 w 483"/>
                <a:gd name="T81" fmla="*/ 479 h 794"/>
                <a:gd name="T82" fmla="*/ 0 w 483"/>
                <a:gd name="T83" fmla="*/ 397 h 794"/>
                <a:gd name="T84" fmla="*/ 5 w 483"/>
                <a:gd name="T85" fmla="*/ 316 h 794"/>
                <a:gd name="T86" fmla="*/ 19 w 483"/>
                <a:gd name="T87" fmla="*/ 239 h 794"/>
                <a:gd name="T88" fmla="*/ 43 w 483"/>
                <a:gd name="T89" fmla="*/ 168 h 794"/>
                <a:gd name="T90" fmla="*/ 72 w 483"/>
                <a:gd name="T91" fmla="*/ 110 h 794"/>
                <a:gd name="T92" fmla="*/ 91 w 483"/>
                <a:gd name="T93" fmla="*/ 81 h 794"/>
                <a:gd name="T94" fmla="*/ 105 w 483"/>
                <a:gd name="T95" fmla="*/ 62 h 794"/>
                <a:gd name="T96" fmla="*/ 129 w 483"/>
                <a:gd name="T97" fmla="*/ 38 h 794"/>
                <a:gd name="T98" fmla="*/ 148 w 483"/>
                <a:gd name="T99" fmla="*/ 24 h 794"/>
                <a:gd name="T100" fmla="*/ 172 w 483"/>
                <a:gd name="T101" fmla="*/ 14 h 794"/>
                <a:gd name="T102" fmla="*/ 196 w 483"/>
                <a:gd name="T103" fmla="*/ 5 h 794"/>
                <a:gd name="T104" fmla="*/ 196 w 483"/>
                <a:gd name="T105" fmla="*/ 5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3" h="794">
                  <a:moveTo>
                    <a:pt x="196" y="5"/>
                  </a:moveTo>
                  <a:lnTo>
                    <a:pt x="196" y="5"/>
                  </a:lnTo>
                  <a:lnTo>
                    <a:pt x="220" y="0"/>
                  </a:lnTo>
                  <a:lnTo>
                    <a:pt x="244" y="0"/>
                  </a:lnTo>
                  <a:lnTo>
                    <a:pt x="268" y="10"/>
                  </a:lnTo>
                  <a:lnTo>
                    <a:pt x="292" y="19"/>
                  </a:lnTo>
                  <a:lnTo>
                    <a:pt x="316" y="29"/>
                  </a:lnTo>
                  <a:lnTo>
                    <a:pt x="335" y="48"/>
                  </a:lnTo>
                  <a:lnTo>
                    <a:pt x="359" y="67"/>
                  </a:lnTo>
                  <a:lnTo>
                    <a:pt x="378" y="91"/>
                  </a:lnTo>
                  <a:lnTo>
                    <a:pt x="411" y="148"/>
                  </a:lnTo>
                  <a:lnTo>
                    <a:pt x="440" y="215"/>
                  </a:lnTo>
                  <a:lnTo>
                    <a:pt x="464" y="287"/>
                  </a:lnTo>
                  <a:lnTo>
                    <a:pt x="478" y="369"/>
                  </a:lnTo>
                  <a:lnTo>
                    <a:pt x="478" y="369"/>
                  </a:lnTo>
                  <a:lnTo>
                    <a:pt x="483" y="426"/>
                  </a:lnTo>
                  <a:lnTo>
                    <a:pt x="483" y="483"/>
                  </a:lnTo>
                  <a:lnTo>
                    <a:pt x="478" y="541"/>
                  </a:lnTo>
                  <a:lnTo>
                    <a:pt x="469" y="589"/>
                  </a:lnTo>
                  <a:lnTo>
                    <a:pt x="454" y="641"/>
                  </a:lnTo>
                  <a:lnTo>
                    <a:pt x="435" y="684"/>
                  </a:lnTo>
                  <a:lnTo>
                    <a:pt x="416" y="723"/>
                  </a:lnTo>
                  <a:lnTo>
                    <a:pt x="387" y="756"/>
                  </a:lnTo>
                  <a:lnTo>
                    <a:pt x="387" y="756"/>
                  </a:lnTo>
                  <a:lnTo>
                    <a:pt x="340" y="751"/>
                  </a:lnTo>
                  <a:lnTo>
                    <a:pt x="316" y="747"/>
                  </a:lnTo>
                  <a:lnTo>
                    <a:pt x="287" y="751"/>
                  </a:lnTo>
                  <a:lnTo>
                    <a:pt x="253" y="756"/>
                  </a:lnTo>
                  <a:lnTo>
                    <a:pt x="225" y="766"/>
                  </a:lnTo>
                  <a:lnTo>
                    <a:pt x="196" y="775"/>
                  </a:lnTo>
                  <a:lnTo>
                    <a:pt x="163" y="794"/>
                  </a:lnTo>
                  <a:lnTo>
                    <a:pt x="163" y="794"/>
                  </a:lnTo>
                  <a:lnTo>
                    <a:pt x="134" y="770"/>
                  </a:lnTo>
                  <a:lnTo>
                    <a:pt x="110" y="747"/>
                  </a:lnTo>
                  <a:lnTo>
                    <a:pt x="86" y="708"/>
                  </a:lnTo>
                  <a:lnTo>
                    <a:pt x="62" y="670"/>
                  </a:lnTo>
                  <a:lnTo>
                    <a:pt x="43" y="627"/>
                  </a:lnTo>
                  <a:lnTo>
                    <a:pt x="29" y="584"/>
                  </a:lnTo>
                  <a:lnTo>
                    <a:pt x="14" y="531"/>
                  </a:lnTo>
                  <a:lnTo>
                    <a:pt x="5" y="479"/>
                  </a:lnTo>
                  <a:lnTo>
                    <a:pt x="5" y="479"/>
                  </a:lnTo>
                  <a:lnTo>
                    <a:pt x="0" y="397"/>
                  </a:lnTo>
                  <a:lnTo>
                    <a:pt x="5" y="316"/>
                  </a:lnTo>
                  <a:lnTo>
                    <a:pt x="19" y="239"/>
                  </a:lnTo>
                  <a:lnTo>
                    <a:pt x="43" y="168"/>
                  </a:lnTo>
                  <a:lnTo>
                    <a:pt x="72" y="110"/>
                  </a:lnTo>
                  <a:lnTo>
                    <a:pt x="91" y="81"/>
                  </a:lnTo>
                  <a:lnTo>
                    <a:pt x="105" y="62"/>
                  </a:lnTo>
                  <a:lnTo>
                    <a:pt x="129" y="38"/>
                  </a:lnTo>
                  <a:lnTo>
                    <a:pt x="148" y="24"/>
                  </a:lnTo>
                  <a:lnTo>
                    <a:pt x="172" y="14"/>
                  </a:lnTo>
                  <a:lnTo>
                    <a:pt x="196" y="5"/>
                  </a:lnTo>
                  <a:lnTo>
                    <a:pt x="196" y="5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60CFBA91-33D5-49D6-9B03-39ACFE27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612"/>
              <a:ext cx="425" cy="713"/>
            </a:xfrm>
            <a:custGeom>
              <a:avLst/>
              <a:gdLst>
                <a:gd name="T0" fmla="*/ 181 w 425"/>
                <a:gd name="T1" fmla="*/ 0 h 713"/>
                <a:gd name="T2" fmla="*/ 181 w 425"/>
                <a:gd name="T3" fmla="*/ 0 h 713"/>
                <a:gd name="T4" fmla="*/ 205 w 425"/>
                <a:gd name="T5" fmla="*/ 0 h 713"/>
                <a:gd name="T6" fmla="*/ 224 w 425"/>
                <a:gd name="T7" fmla="*/ 5 h 713"/>
                <a:gd name="T8" fmla="*/ 244 w 425"/>
                <a:gd name="T9" fmla="*/ 10 h 713"/>
                <a:gd name="T10" fmla="*/ 268 w 425"/>
                <a:gd name="T11" fmla="*/ 19 h 713"/>
                <a:gd name="T12" fmla="*/ 287 w 425"/>
                <a:gd name="T13" fmla="*/ 34 h 713"/>
                <a:gd name="T14" fmla="*/ 306 w 425"/>
                <a:gd name="T15" fmla="*/ 53 h 713"/>
                <a:gd name="T16" fmla="*/ 339 w 425"/>
                <a:gd name="T17" fmla="*/ 91 h 713"/>
                <a:gd name="T18" fmla="*/ 368 w 425"/>
                <a:gd name="T19" fmla="*/ 144 h 713"/>
                <a:gd name="T20" fmla="*/ 392 w 425"/>
                <a:gd name="T21" fmla="*/ 201 h 713"/>
                <a:gd name="T22" fmla="*/ 411 w 425"/>
                <a:gd name="T23" fmla="*/ 268 h 713"/>
                <a:gd name="T24" fmla="*/ 421 w 425"/>
                <a:gd name="T25" fmla="*/ 340 h 713"/>
                <a:gd name="T26" fmla="*/ 421 w 425"/>
                <a:gd name="T27" fmla="*/ 340 h 713"/>
                <a:gd name="T28" fmla="*/ 425 w 425"/>
                <a:gd name="T29" fmla="*/ 397 h 713"/>
                <a:gd name="T30" fmla="*/ 421 w 425"/>
                <a:gd name="T31" fmla="*/ 450 h 713"/>
                <a:gd name="T32" fmla="*/ 416 w 425"/>
                <a:gd name="T33" fmla="*/ 503 h 713"/>
                <a:gd name="T34" fmla="*/ 401 w 425"/>
                <a:gd name="T35" fmla="*/ 546 h 713"/>
                <a:gd name="T36" fmla="*/ 387 w 425"/>
                <a:gd name="T37" fmla="*/ 589 h 713"/>
                <a:gd name="T38" fmla="*/ 368 w 425"/>
                <a:gd name="T39" fmla="*/ 627 h 713"/>
                <a:gd name="T40" fmla="*/ 349 w 425"/>
                <a:gd name="T41" fmla="*/ 661 h 713"/>
                <a:gd name="T42" fmla="*/ 320 w 425"/>
                <a:gd name="T43" fmla="*/ 689 h 713"/>
                <a:gd name="T44" fmla="*/ 320 w 425"/>
                <a:gd name="T45" fmla="*/ 689 h 713"/>
                <a:gd name="T46" fmla="*/ 287 w 425"/>
                <a:gd name="T47" fmla="*/ 685 h 713"/>
                <a:gd name="T48" fmla="*/ 248 w 425"/>
                <a:gd name="T49" fmla="*/ 689 h 713"/>
                <a:gd name="T50" fmla="*/ 210 w 425"/>
                <a:gd name="T51" fmla="*/ 699 h 713"/>
                <a:gd name="T52" fmla="*/ 172 w 425"/>
                <a:gd name="T53" fmla="*/ 713 h 713"/>
                <a:gd name="T54" fmla="*/ 172 w 425"/>
                <a:gd name="T55" fmla="*/ 713 h 713"/>
                <a:gd name="T56" fmla="*/ 138 w 425"/>
                <a:gd name="T57" fmla="*/ 694 h 713"/>
                <a:gd name="T58" fmla="*/ 110 w 425"/>
                <a:gd name="T59" fmla="*/ 665 h 713"/>
                <a:gd name="T60" fmla="*/ 86 w 425"/>
                <a:gd name="T61" fmla="*/ 632 h 713"/>
                <a:gd name="T62" fmla="*/ 62 w 425"/>
                <a:gd name="T63" fmla="*/ 594 h 713"/>
                <a:gd name="T64" fmla="*/ 38 w 425"/>
                <a:gd name="T65" fmla="*/ 546 h 713"/>
                <a:gd name="T66" fmla="*/ 24 w 425"/>
                <a:gd name="T67" fmla="*/ 498 h 713"/>
                <a:gd name="T68" fmla="*/ 9 w 425"/>
                <a:gd name="T69" fmla="*/ 445 h 713"/>
                <a:gd name="T70" fmla="*/ 5 w 425"/>
                <a:gd name="T71" fmla="*/ 388 h 713"/>
                <a:gd name="T72" fmla="*/ 5 w 425"/>
                <a:gd name="T73" fmla="*/ 388 h 713"/>
                <a:gd name="T74" fmla="*/ 0 w 425"/>
                <a:gd name="T75" fmla="*/ 311 h 713"/>
                <a:gd name="T76" fmla="*/ 9 w 425"/>
                <a:gd name="T77" fmla="*/ 244 h 713"/>
                <a:gd name="T78" fmla="*/ 24 w 425"/>
                <a:gd name="T79" fmla="*/ 177 h 713"/>
                <a:gd name="T80" fmla="*/ 43 w 425"/>
                <a:gd name="T81" fmla="*/ 125 h 713"/>
                <a:gd name="T82" fmla="*/ 71 w 425"/>
                <a:gd name="T83" fmla="*/ 77 h 713"/>
                <a:gd name="T84" fmla="*/ 105 w 425"/>
                <a:gd name="T85" fmla="*/ 39 h 713"/>
                <a:gd name="T86" fmla="*/ 119 w 425"/>
                <a:gd name="T87" fmla="*/ 24 h 713"/>
                <a:gd name="T88" fmla="*/ 138 w 425"/>
                <a:gd name="T89" fmla="*/ 15 h 713"/>
                <a:gd name="T90" fmla="*/ 162 w 425"/>
                <a:gd name="T91" fmla="*/ 5 h 713"/>
                <a:gd name="T92" fmla="*/ 181 w 425"/>
                <a:gd name="T93" fmla="*/ 0 h 713"/>
                <a:gd name="T94" fmla="*/ 181 w 425"/>
                <a:gd name="T9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5" h="713">
                  <a:moveTo>
                    <a:pt x="181" y="0"/>
                  </a:moveTo>
                  <a:lnTo>
                    <a:pt x="181" y="0"/>
                  </a:lnTo>
                  <a:lnTo>
                    <a:pt x="205" y="0"/>
                  </a:lnTo>
                  <a:lnTo>
                    <a:pt x="224" y="5"/>
                  </a:lnTo>
                  <a:lnTo>
                    <a:pt x="244" y="10"/>
                  </a:lnTo>
                  <a:lnTo>
                    <a:pt x="268" y="19"/>
                  </a:lnTo>
                  <a:lnTo>
                    <a:pt x="287" y="34"/>
                  </a:lnTo>
                  <a:lnTo>
                    <a:pt x="306" y="53"/>
                  </a:lnTo>
                  <a:lnTo>
                    <a:pt x="339" y="91"/>
                  </a:lnTo>
                  <a:lnTo>
                    <a:pt x="368" y="144"/>
                  </a:lnTo>
                  <a:lnTo>
                    <a:pt x="392" y="201"/>
                  </a:lnTo>
                  <a:lnTo>
                    <a:pt x="411" y="268"/>
                  </a:lnTo>
                  <a:lnTo>
                    <a:pt x="421" y="340"/>
                  </a:lnTo>
                  <a:lnTo>
                    <a:pt x="421" y="340"/>
                  </a:lnTo>
                  <a:lnTo>
                    <a:pt x="425" y="397"/>
                  </a:lnTo>
                  <a:lnTo>
                    <a:pt x="421" y="450"/>
                  </a:lnTo>
                  <a:lnTo>
                    <a:pt x="416" y="503"/>
                  </a:lnTo>
                  <a:lnTo>
                    <a:pt x="401" y="546"/>
                  </a:lnTo>
                  <a:lnTo>
                    <a:pt x="387" y="589"/>
                  </a:lnTo>
                  <a:lnTo>
                    <a:pt x="368" y="627"/>
                  </a:lnTo>
                  <a:lnTo>
                    <a:pt x="349" y="661"/>
                  </a:lnTo>
                  <a:lnTo>
                    <a:pt x="320" y="689"/>
                  </a:lnTo>
                  <a:lnTo>
                    <a:pt x="320" y="689"/>
                  </a:lnTo>
                  <a:lnTo>
                    <a:pt x="287" y="685"/>
                  </a:lnTo>
                  <a:lnTo>
                    <a:pt x="248" y="689"/>
                  </a:lnTo>
                  <a:lnTo>
                    <a:pt x="210" y="699"/>
                  </a:lnTo>
                  <a:lnTo>
                    <a:pt x="172" y="713"/>
                  </a:lnTo>
                  <a:lnTo>
                    <a:pt x="172" y="713"/>
                  </a:lnTo>
                  <a:lnTo>
                    <a:pt x="138" y="694"/>
                  </a:lnTo>
                  <a:lnTo>
                    <a:pt x="110" y="665"/>
                  </a:lnTo>
                  <a:lnTo>
                    <a:pt x="86" y="632"/>
                  </a:lnTo>
                  <a:lnTo>
                    <a:pt x="62" y="594"/>
                  </a:lnTo>
                  <a:lnTo>
                    <a:pt x="38" y="546"/>
                  </a:lnTo>
                  <a:lnTo>
                    <a:pt x="24" y="498"/>
                  </a:lnTo>
                  <a:lnTo>
                    <a:pt x="9" y="445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0" y="311"/>
                  </a:lnTo>
                  <a:lnTo>
                    <a:pt x="9" y="244"/>
                  </a:lnTo>
                  <a:lnTo>
                    <a:pt x="24" y="177"/>
                  </a:lnTo>
                  <a:lnTo>
                    <a:pt x="43" y="125"/>
                  </a:lnTo>
                  <a:lnTo>
                    <a:pt x="71" y="77"/>
                  </a:lnTo>
                  <a:lnTo>
                    <a:pt x="105" y="39"/>
                  </a:lnTo>
                  <a:lnTo>
                    <a:pt x="119" y="24"/>
                  </a:lnTo>
                  <a:lnTo>
                    <a:pt x="138" y="15"/>
                  </a:lnTo>
                  <a:lnTo>
                    <a:pt x="162" y="5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9886178A-71BC-461D-B163-9039E00F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660"/>
              <a:ext cx="339" cy="665"/>
            </a:xfrm>
            <a:custGeom>
              <a:avLst/>
              <a:gdLst>
                <a:gd name="T0" fmla="*/ 335 w 339"/>
                <a:gd name="T1" fmla="*/ 292 h 665"/>
                <a:gd name="T2" fmla="*/ 335 w 339"/>
                <a:gd name="T3" fmla="*/ 292 h 665"/>
                <a:gd name="T4" fmla="*/ 330 w 339"/>
                <a:gd name="T5" fmla="*/ 249 h 665"/>
                <a:gd name="T6" fmla="*/ 320 w 339"/>
                <a:gd name="T7" fmla="*/ 201 h 665"/>
                <a:gd name="T8" fmla="*/ 311 w 339"/>
                <a:gd name="T9" fmla="*/ 158 h 665"/>
                <a:gd name="T10" fmla="*/ 296 w 339"/>
                <a:gd name="T11" fmla="*/ 120 h 665"/>
                <a:gd name="T12" fmla="*/ 277 w 339"/>
                <a:gd name="T13" fmla="*/ 86 h 665"/>
                <a:gd name="T14" fmla="*/ 258 w 339"/>
                <a:gd name="T15" fmla="*/ 53 h 665"/>
                <a:gd name="T16" fmla="*/ 234 w 339"/>
                <a:gd name="T17" fmla="*/ 24 h 665"/>
                <a:gd name="T18" fmla="*/ 215 w 339"/>
                <a:gd name="T19" fmla="*/ 0 h 665"/>
                <a:gd name="T20" fmla="*/ 215 w 339"/>
                <a:gd name="T21" fmla="*/ 0 h 665"/>
                <a:gd name="T22" fmla="*/ 244 w 339"/>
                <a:gd name="T23" fmla="*/ 48 h 665"/>
                <a:gd name="T24" fmla="*/ 268 w 339"/>
                <a:gd name="T25" fmla="*/ 110 h 665"/>
                <a:gd name="T26" fmla="*/ 287 w 339"/>
                <a:gd name="T27" fmla="*/ 177 h 665"/>
                <a:gd name="T28" fmla="*/ 296 w 339"/>
                <a:gd name="T29" fmla="*/ 249 h 665"/>
                <a:gd name="T30" fmla="*/ 296 w 339"/>
                <a:gd name="T31" fmla="*/ 249 h 665"/>
                <a:gd name="T32" fmla="*/ 301 w 339"/>
                <a:gd name="T33" fmla="*/ 306 h 665"/>
                <a:gd name="T34" fmla="*/ 296 w 339"/>
                <a:gd name="T35" fmla="*/ 359 h 665"/>
                <a:gd name="T36" fmla="*/ 291 w 339"/>
                <a:gd name="T37" fmla="*/ 412 h 665"/>
                <a:gd name="T38" fmla="*/ 277 w 339"/>
                <a:gd name="T39" fmla="*/ 455 h 665"/>
                <a:gd name="T40" fmla="*/ 263 w 339"/>
                <a:gd name="T41" fmla="*/ 498 h 665"/>
                <a:gd name="T42" fmla="*/ 244 w 339"/>
                <a:gd name="T43" fmla="*/ 536 h 665"/>
                <a:gd name="T44" fmla="*/ 225 w 339"/>
                <a:gd name="T45" fmla="*/ 570 h 665"/>
                <a:gd name="T46" fmla="*/ 201 w 339"/>
                <a:gd name="T47" fmla="*/ 598 h 665"/>
                <a:gd name="T48" fmla="*/ 201 w 339"/>
                <a:gd name="T49" fmla="*/ 598 h 665"/>
                <a:gd name="T50" fmla="*/ 162 w 339"/>
                <a:gd name="T51" fmla="*/ 593 h 665"/>
                <a:gd name="T52" fmla="*/ 124 w 339"/>
                <a:gd name="T53" fmla="*/ 598 h 665"/>
                <a:gd name="T54" fmla="*/ 86 w 339"/>
                <a:gd name="T55" fmla="*/ 608 h 665"/>
                <a:gd name="T56" fmla="*/ 48 w 339"/>
                <a:gd name="T57" fmla="*/ 622 h 665"/>
                <a:gd name="T58" fmla="*/ 48 w 339"/>
                <a:gd name="T59" fmla="*/ 622 h 665"/>
                <a:gd name="T60" fmla="*/ 24 w 339"/>
                <a:gd name="T61" fmla="*/ 608 h 665"/>
                <a:gd name="T62" fmla="*/ 0 w 339"/>
                <a:gd name="T63" fmla="*/ 589 h 665"/>
                <a:gd name="T64" fmla="*/ 0 w 339"/>
                <a:gd name="T65" fmla="*/ 589 h 665"/>
                <a:gd name="T66" fmla="*/ 19 w 339"/>
                <a:gd name="T67" fmla="*/ 613 h 665"/>
                <a:gd name="T68" fmla="*/ 43 w 339"/>
                <a:gd name="T69" fmla="*/ 637 h 665"/>
                <a:gd name="T70" fmla="*/ 62 w 339"/>
                <a:gd name="T71" fmla="*/ 651 h 665"/>
                <a:gd name="T72" fmla="*/ 86 w 339"/>
                <a:gd name="T73" fmla="*/ 665 h 665"/>
                <a:gd name="T74" fmla="*/ 86 w 339"/>
                <a:gd name="T75" fmla="*/ 665 h 665"/>
                <a:gd name="T76" fmla="*/ 124 w 339"/>
                <a:gd name="T77" fmla="*/ 651 h 665"/>
                <a:gd name="T78" fmla="*/ 162 w 339"/>
                <a:gd name="T79" fmla="*/ 641 h 665"/>
                <a:gd name="T80" fmla="*/ 201 w 339"/>
                <a:gd name="T81" fmla="*/ 637 h 665"/>
                <a:gd name="T82" fmla="*/ 234 w 339"/>
                <a:gd name="T83" fmla="*/ 641 h 665"/>
                <a:gd name="T84" fmla="*/ 234 w 339"/>
                <a:gd name="T85" fmla="*/ 641 h 665"/>
                <a:gd name="T86" fmla="*/ 263 w 339"/>
                <a:gd name="T87" fmla="*/ 613 h 665"/>
                <a:gd name="T88" fmla="*/ 282 w 339"/>
                <a:gd name="T89" fmla="*/ 579 h 665"/>
                <a:gd name="T90" fmla="*/ 301 w 339"/>
                <a:gd name="T91" fmla="*/ 541 h 665"/>
                <a:gd name="T92" fmla="*/ 315 w 339"/>
                <a:gd name="T93" fmla="*/ 498 h 665"/>
                <a:gd name="T94" fmla="*/ 330 w 339"/>
                <a:gd name="T95" fmla="*/ 455 h 665"/>
                <a:gd name="T96" fmla="*/ 335 w 339"/>
                <a:gd name="T97" fmla="*/ 402 h 665"/>
                <a:gd name="T98" fmla="*/ 339 w 339"/>
                <a:gd name="T99" fmla="*/ 349 h 665"/>
                <a:gd name="T100" fmla="*/ 335 w 339"/>
                <a:gd name="T101" fmla="*/ 292 h 665"/>
                <a:gd name="T102" fmla="*/ 335 w 339"/>
                <a:gd name="T103" fmla="*/ 292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9" h="665">
                  <a:moveTo>
                    <a:pt x="335" y="292"/>
                  </a:moveTo>
                  <a:lnTo>
                    <a:pt x="335" y="292"/>
                  </a:lnTo>
                  <a:lnTo>
                    <a:pt x="330" y="249"/>
                  </a:lnTo>
                  <a:lnTo>
                    <a:pt x="320" y="201"/>
                  </a:lnTo>
                  <a:lnTo>
                    <a:pt x="311" y="158"/>
                  </a:lnTo>
                  <a:lnTo>
                    <a:pt x="296" y="120"/>
                  </a:lnTo>
                  <a:lnTo>
                    <a:pt x="277" y="86"/>
                  </a:lnTo>
                  <a:lnTo>
                    <a:pt x="258" y="53"/>
                  </a:lnTo>
                  <a:lnTo>
                    <a:pt x="234" y="24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44" y="48"/>
                  </a:lnTo>
                  <a:lnTo>
                    <a:pt x="268" y="110"/>
                  </a:lnTo>
                  <a:lnTo>
                    <a:pt x="287" y="177"/>
                  </a:lnTo>
                  <a:lnTo>
                    <a:pt x="296" y="249"/>
                  </a:lnTo>
                  <a:lnTo>
                    <a:pt x="296" y="249"/>
                  </a:lnTo>
                  <a:lnTo>
                    <a:pt x="301" y="306"/>
                  </a:lnTo>
                  <a:lnTo>
                    <a:pt x="296" y="359"/>
                  </a:lnTo>
                  <a:lnTo>
                    <a:pt x="291" y="412"/>
                  </a:lnTo>
                  <a:lnTo>
                    <a:pt x="277" y="455"/>
                  </a:lnTo>
                  <a:lnTo>
                    <a:pt x="263" y="498"/>
                  </a:lnTo>
                  <a:lnTo>
                    <a:pt x="244" y="536"/>
                  </a:lnTo>
                  <a:lnTo>
                    <a:pt x="225" y="570"/>
                  </a:lnTo>
                  <a:lnTo>
                    <a:pt x="201" y="598"/>
                  </a:lnTo>
                  <a:lnTo>
                    <a:pt x="201" y="598"/>
                  </a:lnTo>
                  <a:lnTo>
                    <a:pt x="162" y="593"/>
                  </a:lnTo>
                  <a:lnTo>
                    <a:pt x="124" y="598"/>
                  </a:lnTo>
                  <a:lnTo>
                    <a:pt x="86" y="608"/>
                  </a:lnTo>
                  <a:lnTo>
                    <a:pt x="48" y="622"/>
                  </a:lnTo>
                  <a:lnTo>
                    <a:pt x="48" y="622"/>
                  </a:lnTo>
                  <a:lnTo>
                    <a:pt x="24" y="608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19" y="613"/>
                  </a:lnTo>
                  <a:lnTo>
                    <a:pt x="43" y="637"/>
                  </a:lnTo>
                  <a:lnTo>
                    <a:pt x="62" y="651"/>
                  </a:lnTo>
                  <a:lnTo>
                    <a:pt x="86" y="665"/>
                  </a:lnTo>
                  <a:lnTo>
                    <a:pt x="86" y="665"/>
                  </a:lnTo>
                  <a:lnTo>
                    <a:pt x="124" y="651"/>
                  </a:lnTo>
                  <a:lnTo>
                    <a:pt x="162" y="641"/>
                  </a:lnTo>
                  <a:lnTo>
                    <a:pt x="201" y="637"/>
                  </a:lnTo>
                  <a:lnTo>
                    <a:pt x="234" y="641"/>
                  </a:lnTo>
                  <a:lnTo>
                    <a:pt x="234" y="641"/>
                  </a:lnTo>
                  <a:lnTo>
                    <a:pt x="263" y="613"/>
                  </a:lnTo>
                  <a:lnTo>
                    <a:pt x="282" y="579"/>
                  </a:lnTo>
                  <a:lnTo>
                    <a:pt x="301" y="541"/>
                  </a:lnTo>
                  <a:lnTo>
                    <a:pt x="315" y="498"/>
                  </a:lnTo>
                  <a:lnTo>
                    <a:pt x="330" y="455"/>
                  </a:lnTo>
                  <a:lnTo>
                    <a:pt x="335" y="402"/>
                  </a:lnTo>
                  <a:lnTo>
                    <a:pt x="339" y="349"/>
                  </a:lnTo>
                  <a:lnTo>
                    <a:pt x="335" y="292"/>
                  </a:lnTo>
                  <a:lnTo>
                    <a:pt x="335" y="292"/>
                  </a:lnTo>
                  <a:close/>
                </a:path>
              </a:pathLst>
            </a:custGeom>
            <a:solidFill>
              <a:srgbClr val="D6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027DD1D9-8FEE-4FA0-BFFC-2832DC67C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612"/>
              <a:ext cx="421" cy="431"/>
            </a:xfrm>
            <a:custGeom>
              <a:avLst/>
              <a:gdLst>
                <a:gd name="T0" fmla="*/ 186 w 421"/>
                <a:gd name="T1" fmla="*/ 62 h 431"/>
                <a:gd name="T2" fmla="*/ 186 w 421"/>
                <a:gd name="T3" fmla="*/ 62 h 431"/>
                <a:gd name="T4" fmla="*/ 167 w 421"/>
                <a:gd name="T5" fmla="*/ 67 h 431"/>
                <a:gd name="T6" fmla="*/ 148 w 421"/>
                <a:gd name="T7" fmla="*/ 77 h 431"/>
                <a:gd name="T8" fmla="*/ 129 w 421"/>
                <a:gd name="T9" fmla="*/ 86 h 431"/>
                <a:gd name="T10" fmla="*/ 110 w 421"/>
                <a:gd name="T11" fmla="*/ 101 h 431"/>
                <a:gd name="T12" fmla="*/ 81 w 421"/>
                <a:gd name="T13" fmla="*/ 134 h 431"/>
                <a:gd name="T14" fmla="*/ 52 w 421"/>
                <a:gd name="T15" fmla="*/ 182 h 431"/>
                <a:gd name="T16" fmla="*/ 33 w 421"/>
                <a:gd name="T17" fmla="*/ 235 h 431"/>
                <a:gd name="T18" fmla="*/ 14 w 421"/>
                <a:gd name="T19" fmla="*/ 297 h 431"/>
                <a:gd name="T20" fmla="*/ 9 w 421"/>
                <a:gd name="T21" fmla="*/ 359 h 431"/>
                <a:gd name="T22" fmla="*/ 9 w 421"/>
                <a:gd name="T23" fmla="*/ 431 h 431"/>
                <a:gd name="T24" fmla="*/ 9 w 421"/>
                <a:gd name="T25" fmla="*/ 431 h 431"/>
                <a:gd name="T26" fmla="*/ 5 w 421"/>
                <a:gd name="T27" fmla="*/ 388 h 431"/>
                <a:gd name="T28" fmla="*/ 5 w 421"/>
                <a:gd name="T29" fmla="*/ 388 h 431"/>
                <a:gd name="T30" fmla="*/ 0 w 421"/>
                <a:gd name="T31" fmla="*/ 311 h 431"/>
                <a:gd name="T32" fmla="*/ 9 w 421"/>
                <a:gd name="T33" fmla="*/ 244 h 431"/>
                <a:gd name="T34" fmla="*/ 24 w 421"/>
                <a:gd name="T35" fmla="*/ 177 h 431"/>
                <a:gd name="T36" fmla="*/ 43 w 421"/>
                <a:gd name="T37" fmla="*/ 125 h 431"/>
                <a:gd name="T38" fmla="*/ 71 w 421"/>
                <a:gd name="T39" fmla="*/ 77 h 431"/>
                <a:gd name="T40" fmla="*/ 105 w 421"/>
                <a:gd name="T41" fmla="*/ 39 h 431"/>
                <a:gd name="T42" fmla="*/ 119 w 421"/>
                <a:gd name="T43" fmla="*/ 24 h 431"/>
                <a:gd name="T44" fmla="*/ 138 w 421"/>
                <a:gd name="T45" fmla="*/ 15 h 431"/>
                <a:gd name="T46" fmla="*/ 162 w 421"/>
                <a:gd name="T47" fmla="*/ 5 h 431"/>
                <a:gd name="T48" fmla="*/ 181 w 421"/>
                <a:gd name="T49" fmla="*/ 0 h 431"/>
                <a:gd name="T50" fmla="*/ 181 w 421"/>
                <a:gd name="T51" fmla="*/ 0 h 431"/>
                <a:gd name="T52" fmla="*/ 205 w 421"/>
                <a:gd name="T53" fmla="*/ 0 h 431"/>
                <a:gd name="T54" fmla="*/ 224 w 421"/>
                <a:gd name="T55" fmla="*/ 5 h 431"/>
                <a:gd name="T56" fmla="*/ 244 w 421"/>
                <a:gd name="T57" fmla="*/ 10 h 431"/>
                <a:gd name="T58" fmla="*/ 268 w 421"/>
                <a:gd name="T59" fmla="*/ 19 h 431"/>
                <a:gd name="T60" fmla="*/ 287 w 421"/>
                <a:gd name="T61" fmla="*/ 34 h 431"/>
                <a:gd name="T62" fmla="*/ 306 w 421"/>
                <a:gd name="T63" fmla="*/ 53 h 431"/>
                <a:gd name="T64" fmla="*/ 339 w 421"/>
                <a:gd name="T65" fmla="*/ 91 h 431"/>
                <a:gd name="T66" fmla="*/ 368 w 421"/>
                <a:gd name="T67" fmla="*/ 144 h 431"/>
                <a:gd name="T68" fmla="*/ 392 w 421"/>
                <a:gd name="T69" fmla="*/ 201 h 431"/>
                <a:gd name="T70" fmla="*/ 411 w 421"/>
                <a:gd name="T71" fmla="*/ 268 h 431"/>
                <a:gd name="T72" fmla="*/ 421 w 421"/>
                <a:gd name="T73" fmla="*/ 340 h 431"/>
                <a:gd name="T74" fmla="*/ 421 w 421"/>
                <a:gd name="T75" fmla="*/ 340 h 431"/>
                <a:gd name="T76" fmla="*/ 421 w 421"/>
                <a:gd name="T77" fmla="*/ 359 h 431"/>
                <a:gd name="T78" fmla="*/ 421 w 421"/>
                <a:gd name="T79" fmla="*/ 359 h 431"/>
                <a:gd name="T80" fmla="*/ 411 w 421"/>
                <a:gd name="T81" fmla="*/ 297 h 431"/>
                <a:gd name="T82" fmla="*/ 387 w 421"/>
                <a:gd name="T83" fmla="*/ 240 h 431"/>
                <a:gd name="T84" fmla="*/ 363 w 421"/>
                <a:gd name="T85" fmla="*/ 187 h 431"/>
                <a:gd name="T86" fmla="*/ 334 w 421"/>
                <a:gd name="T87" fmla="*/ 144 h 431"/>
                <a:gd name="T88" fmla="*/ 301 w 421"/>
                <a:gd name="T89" fmla="*/ 106 h 431"/>
                <a:gd name="T90" fmla="*/ 268 w 421"/>
                <a:gd name="T91" fmla="*/ 82 h 431"/>
                <a:gd name="T92" fmla="*/ 248 w 421"/>
                <a:gd name="T93" fmla="*/ 72 h 431"/>
                <a:gd name="T94" fmla="*/ 229 w 421"/>
                <a:gd name="T95" fmla="*/ 67 h 431"/>
                <a:gd name="T96" fmla="*/ 210 w 421"/>
                <a:gd name="T97" fmla="*/ 62 h 431"/>
                <a:gd name="T98" fmla="*/ 186 w 421"/>
                <a:gd name="T99" fmla="*/ 62 h 431"/>
                <a:gd name="T100" fmla="*/ 186 w 421"/>
                <a:gd name="T101" fmla="*/ 6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1" h="431">
                  <a:moveTo>
                    <a:pt x="186" y="62"/>
                  </a:moveTo>
                  <a:lnTo>
                    <a:pt x="186" y="62"/>
                  </a:lnTo>
                  <a:lnTo>
                    <a:pt x="167" y="67"/>
                  </a:lnTo>
                  <a:lnTo>
                    <a:pt x="148" y="77"/>
                  </a:lnTo>
                  <a:lnTo>
                    <a:pt x="129" y="86"/>
                  </a:lnTo>
                  <a:lnTo>
                    <a:pt x="110" y="101"/>
                  </a:lnTo>
                  <a:lnTo>
                    <a:pt x="81" y="134"/>
                  </a:lnTo>
                  <a:lnTo>
                    <a:pt x="52" y="182"/>
                  </a:lnTo>
                  <a:lnTo>
                    <a:pt x="33" y="235"/>
                  </a:lnTo>
                  <a:lnTo>
                    <a:pt x="14" y="297"/>
                  </a:lnTo>
                  <a:lnTo>
                    <a:pt x="9" y="359"/>
                  </a:lnTo>
                  <a:lnTo>
                    <a:pt x="9" y="431"/>
                  </a:lnTo>
                  <a:lnTo>
                    <a:pt x="9" y="431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0" y="311"/>
                  </a:lnTo>
                  <a:lnTo>
                    <a:pt x="9" y="244"/>
                  </a:lnTo>
                  <a:lnTo>
                    <a:pt x="24" y="177"/>
                  </a:lnTo>
                  <a:lnTo>
                    <a:pt x="43" y="125"/>
                  </a:lnTo>
                  <a:lnTo>
                    <a:pt x="71" y="77"/>
                  </a:lnTo>
                  <a:lnTo>
                    <a:pt x="105" y="39"/>
                  </a:lnTo>
                  <a:lnTo>
                    <a:pt x="119" y="24"/>
                  </a:lnTo>
                  <a:lnTo>
                    <a:pt x="138" y="15"/>
                  </a:lnTo>
                  <a:lnTo>
                    <a:pt x="162" y="5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205" y="0"/>
                  </a:lnTo>
                  <a:lnTo>
                    <a:pt x="224" y="5"/>
                  </a:lnTo>
                  <a:lnTo>
                    <a:pt x="244" y="10"/>
                  </a:lnTo>
                  <a:lnTo>
                    <a:pt x="268" y="19"/>
                  </a:lnTo>
                  <a:lnTo>
                    <a:pt x="287" y="34"/>
                  </a:lnTo>
                  <a:lnTo>
                    <a:pt x="306" y="53"/>
                  </a:lnTo>
                  <a:lnTo>
                    <a:pt x="339" y="91"/>
                  </a:lnTo>
                  <a:lnTo>
                    <a:pt x="368" y="144"/>
                  </a:lnTo>
                  <a:lnTo>
                    <a:pt x="392" y="201"/>
                  </a:lnTo>
                  <a:lnTo>
                    <a:pt x="411" y="268"/>
                  </a:lnTo>
                  <a:lnTo>
                    <a:pt x="421" y="340"/>
                  </a:lnTo>
                  <a:lnTo>
                    <a:pt x="421" y="340"/>
                  </a:lnTo>
                  <a:lnTo>
                    <a:pt x="421" y="359"/>
                  </a:lnTo>
                  <a:lnTo>
                    <a:pt x="421" y="359"/>
                  </a:lnTo>
                  <a:lnTo>
                    <a:pt x="411" y="297"/>
                  </a:lnTo>
                  <a:lnTo>
                    <a:pt x="387" y="240"/>
                  </a:lnTo>
                  <a:lnTo>
                    <a:pt x="363" y="187"/>
                  </a:lnTo>
                  <a:lnTo>
                    <a:pt x="334" y="144"/>
                  </a:lnTo>
                  <a:lnTo>
                    <a:pt x="301" y="106"/>
                  </a:lnTo>
                  <a:lnTo>
                    <a:pt x="268" y="82"/>
                  </a:lnTo>
                  <a:lnTo>
                    <a:pt x="248" y="72"/>
                  </a:lnTo>
                  <a:lnTo>
                    <a:pt x="229" y="67"/>
                  </a:lnTo>
                  <a:lnTo>
                    <a:pt x="210" y="62"/>
                  </a:lnTo>
                  <a:lnTo>
                    <a:pt x="186" y="62"/>
                  </a:lnTo>
                  <a:lnTo>
                    <a:pt x="186" y="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6C99A6E6-7071-46FC-A7DA-616B38E25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287"/>
              <a:ext cx="373" cy="177"/>
            </a:xfrm>
            <a:custGeom>
              <a:avLst/>
              <a:gdLst>
                <a:gd name="T0" fmla="*/ 373 w 373"/>
                <a:gd name="T1" fmla="*/ 29 h 177"/>
                <a:gd name="T2" fmla="*/ 373 w 373"/>
                <a:gd name="T3" fmla="*/ 29 h 177"/>
                <a:gd name="T4" fmla="*/ 330 w 373"/>
                <a:gd name="T5" fmla="*/ 14 h 177"/>
                <a:gd name="T6" fmla="*/ 282 w 373"/>
                <a:gd name="T7" fmla="*/ 5 h 177"/>
                <a:gd name="T8" fmla="*/ 230 w 373"/>
                <a:gd name="T9" fmla="*/ 0 h 177"/>
                <a:gd name="T10" fmla="*/ 201 w 373"/>
                <a:gd name="T11" fmla="*/ 5 h 177"/>
                <a:gd name="T12" fmla="*/ 167 w 373"/>
                <a:gd name="T13" fmla="*/ 10 h 177"/>
                <a:gd name="T14" fmla="*/ 139 w 373"/>
                <a:gd name="T15" fmla="*/ 24 h 177"/>
                <a:gd name="T16" fmla="*/ 105 w 373"/>
                <a:gd name="T17" fmla="*/ 38 h 177"/>
                <a:gd name="T18" fmla="*/ 77 w 373"/>
                <a:gd name="T19" fmla="*/ 62 h 177"/>
                <a:gd name="T20" fmla="*/ 48 w 373"/>
                <a:gd name="T21" fmla="*/ 91 h 177"/>
                <a:gd name="T22" fmla="*/ 24 w 373"/>
                <a:gd name="T23" fmla="*/ 129 h 177"/>
                <a:gd name="T24" fmla="*/ 0 w 373"/>
                <a:gd name="T25" fmla="*/ 177 h 177"/>
                <a:gd name="T26" fmla="*/ 0 w 373"/>
                <a:gd name="T27" fmla="*/ 177 h 177"/>
                <a:gd name="T28" fmla="*/ 14 w 373"/>
                <a:gd name="T29" fmla="*/ 148 h 177"/>
                <a:gd name="T30" fmla="*/ 43 w 373"/>
                <a:gd name="T31" fmla="*/ 120 h 177"/>
                <a:gd name="T32" fmla="*/ 77 w 373"/>
                <a:gd name="T33" fmla="*/ 86 h 177"/>
                <a:gd name="T34" fmla="*/ 100 w 373"/>
                <a:gd name="T35" fmla="*/ 72 h 177"/>
                <a:gd name="T36" fmla="*/ 129 w 373"/>
                <a:gd name="T37" fmla="*/ 57 h 177"/>
                <a:gd name="T38" fmla="*/ 158 w 373"/>
                <a:gd name="T39" fmla="*/ 43 h 177"/>
                <a:gd name="T40" fmla="*/ 191 w 373"/>
                <a:gd name="T41" fmla="*/ 33 h 177"/>
                <a:gd name="T42" fmla="*/ 230 w 373"/>
                <a:gd name="T43" fmla="*/ 29 h 177"/>
                <a:gd name="T44" fmla="*/ 273 w 373"/>
                <a:gd name="T45" fmla="*/ 24 h 177"/>
                <a:gd name="T46" fmla="*/ 320 w 373"/>
                <a:gd name="T47" fmla="*/ 24 h 177"/>
                <a:gd name="T48" fmla="*/ 373 w 373"/>
                <a:gd name="T49" fmla="*/ 29 h 177"/>
                <a:gd name="T50" fmla="*/ 373 w 373"/>
                <a:gd name="T51" fmla="*/ 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3" h="177">
                  <a:moveTo>
                    <a:pt x="373" y="29"/>
                  </a:moveTo>
                  <a:lnTo>
                    <a:pt x="373" y="29"/>
                  </a:lnTo>
                  <a:lnTo>
                    <a:pt x="330" y="14"/>
                  </a:lnTo>
                  <a:lnTo>
                    <a:pt x="282" y="5"/>
                  </a:lnTo>
                  <a:lnTo>
                    <a:pt x="230" y="0"/>
                  </a:lnTo>
                  <a:lnTo>
                    <a:pt x="201" y="5"/>
                  </a:lnTo>
                  <a:lnTo>
                    <a:pt x="167" y="10"/>
                  </a:lnTo>
                  <a:lnTo>
                    <a:pt x="139" y="24"/>
                  </a:lnTo>
                  <a:lnTo>
                    <a:pt x="105" y="38"/>
                  </a:lnTo>
                  <a:lnTo>
                    <a:pt x="77" y="62"/>
                  </a:lnTo>
                  <a:lnTo>
                    <a:pt x="48" y="91"/>
                  </a:lnTo>
                  <a:lnTo>
                    <a:pt x="24" y="12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4" y="148"/>
                  </a:lnTo>
                  <a:lnTo>
                    <a:pt x="43" y="120"/>
                  </a:lnTo>
                  <a:lnTo>
                    <a:pt x="77" y="86"/>
                  </a:lnTo>
                  <a:lnTo>
                    <a:pt x="100" y="72"/>
                  </a:lnTo>
                  <a:lnTo>
                    <a:pt x="129" y="57"/>
                  </a:lnTo>
                  <a:lnTo>
                    <a:pt x="158" y="43"/>
                  </a:lnTo>
                  <a:lnTo>
                    <a:pt x="191" y="33"/>
                  </a:lnTo>
                  <a:lnTo>
                    <a:pt x="230" y="29"/>
                  </a:lnTo>
                  <a:lnTo>
                    <a:pt x="273" y="24"/>
                  </a:lnTo>
                  <a:lnTo>
                    <a:pt x="320" y="24"/>
                  </a:lnTo>
                  <a:lnTo>
                    <a:pt x="373" y="29"/>
                  </a:lnTo>
                  <a:lnTo>
                    <a:pt x="373" y="29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866891AF-2AC7-481C-AA28-F7F15E16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316"/>
              <a:ext cx="497" cy="378"/>
            </a:xfrm>
            <a:custGeom>
              <a:avLst/>
              <a:gdLst>
                <a:gd name="T0" fmla="*/ 364 w 497"/>
                <a:gd name="T1" fmla="*/ 33 h 378"/>
                <a:gd name="T2" fmla="*/ 364 w 497"/>
                <a:gd name="T3" fmla="*/ 33 h 378"/>
                <a:gd name="T4" fmla="*/ 344 w 497"/>
                <a:gd name="T5" fmla="*/ 14 h 378"/>
                <a:gd name="T6" fmla="*/ 320 w 497"/>
                <a:gd name="T7" fmla="*/ 0 h 378"/>
                <a:gd name="T8" fmla="*/ 292 w 497"/>
                <a:gd name="T9" fmla="*/ 0 h 378"/>
                <a:gd name="T10" fmla="*/ 263 w 497"/>
                <a:gd name="T11" fmla="*/ 0 h 378"/>
                <a:gd name="T12" fmla="*/ 234 w 497"/>
                <a:gd name="T13" fmla="*/ 14 h 378"/>
                <a:gd name="T14" fmla="*/ 201 w 497"/>
                <a:gd name="T15" fmla="*/ 38 h 378"/>
                <a:gd name="T16" fmla="*/ 172 w 497"/>
                <a:gd name="T17" fmla="*/ 67 h 378"/>
                <a:gd name="T18" fmla="*/ 139 w 497"/>
                <a:gd name="T19" fmla="*/ 105 h 378"/>
                <a:gd name="T20" fmla="*/ 139 w 497"/>
                <a:gd name="T21" fmla="*/ 105 h 378"/>
                <a:gd name="T22" fmla="*/ 96 w 497"/>
                <a:gd name="T23" fmla="*/ 172 h 378"/>
                <a:gd name="T24" fmla="*/ 62 w 497"/>
                <a:gd name="T25" fmla="*/ 229 h 378"/>
                <a:gd name="T26" fmla="*/ 38 w 497"/>
                <a:gd name="T27" fmla="*/ 277 h 378"/>
                <a:gd name="T28" fmla="*/ 19 w 497"/>
                <a:gd name="T29" fmla="*/ 315 h 378"/>
                <a:gd name="T30" fmla="*/ 5 w 497"/>
                <a:gd name="T31" fmla="*/ 368 h 378"/>
                <a:gd name="T32" fmla="*/ 0 w 497"/>
                <a:gd name="T33" fmla="*/ 378 h 378"/>
                <a:gd name="T34" fmla="*/ 0 w 497"/>
                <a:gd name="T35" fmla="*/ 378 h 378"/>
                <a:gd name="T36" fmla="*/ 10 w 497"/>
                <a:gd name="T37" fmla="*/ 358 h 378"/>
                <a:gd name="T38" fmla="*/ 34 w 497"/>
                <a:gd name="T39" fmla="*/ 315 h 378"/>
                <a:gd name="T40" fmla="*/ 72 w 497"/>
                <a:gd name="T41" fmla="*/ 263 h 378"/>
                <a:gd name="T42" fmla="*/ 115 w 497"/>
                <a:gd name="T43" fmla="*/ 201 h 378"/>
                <a:gd name="T44" fmla="*/ 167 w 497"/>
                <a:gd name="T45" fmla="*/ 143 h 378"/>
                <a:gd name="T46" fmla="*/ 196 w 497"/>
                <a:gd name="T47" fmla="*/ 124 h 378"/>
                <a:gd name="T48" fmla="*/ 225 w 497"/>
                <a:gd name="T49" fmla="*/ 105 h 378"/>
                <a:gd name="T50" fmla="*/ 254 w 497"/>
                <a:gd name="T51" fmla="*/ 95 h 378"/>
                <a:gd name="T52" fmla="*/ 282 w 497"/>
                <a:gd name="T53" fmla="*/ 91 h 378"/>
                <a:gd name="T54" fmla="*/ 311 w 497"/>
                <a:gd name="T55" fmla="*/ 95 h 378"/>
                <a:gd name="T56" fmla="*/ 335 w 497"/>
                <a:gd name="T57" fmla="*/ 105 h 378"/>
                <a:gd name="T58" fmla="*/ 335 w 497"/>
                <a:gd name="T59" fmla="*/ 105 h 378"/>
                <a:gd name="T60" fmla="*/ 383 w 497"/>
                <a:gd name="T61" fmla="*/ 143 h 378"/>
                <a:gd name="T62" fmla="*/ 416 w 497"/>
                <a:gd name="T63" fmla="*/ 177 h 378"/>
                <a:gd name="T64" fmla="*/ 416 w 497"/>
                <a:gd name="T65" fmla="*/ 177 h 378"/>
                <a:gd name="T66" fmla="*/ 430 w 497"/>
                <a:gd name="T67" fmla="*/ 186 h 378"/>
                <a:gd name="T68" fmla="*/ 450 w 497"/>
                <a:gd name="T69" fmla="*/ 191 h 378"/>
                <a:gd name="T70" fmla="*/ 464 w 497"/>
                <a:gd name="T71" fmla="*/ 191 h 378"/>
                <a:gd name="T72" fmla="*/ 473 w 497"/>
                <a:gd name="T73" fmla="*/ 181 h 378"/>
                <a:gd name="T74" fmla="*/ 488 w 497"/>
                <a:gd name="T75" fmla="*/ 172 h 378"/>
                <a:gd name="T76" fmla="*/ 493 w 497"/>
                <a:gd name="T77" fmla="*/ 158 h 378"/>
                <a:gd name="T78" fmla="*/ 497 w 497"/>
                <a:gd name="T79" fmla="*/ 143 h 378"/>
                <a:gd name="T80" fmla="*/ 497 w 497"/>
                <a:gd name="T81" fmla="*/ 124 h 378"/>
                <a:gd name="T82" fmla="*/ 497 w 497"/>
                <a:gd name="T83" fmla="*/ 124 h 378"/>
                <a:gd name="T84" fmla="*/ 497 w 497"/>
                <a:gd name="T85" fmla="*/ 119 h 378"/>
                <a:gd name="T86" fmla="*/ 493 w 497"/>
                <a:gd name="T87" fmla="*/ 124 h 378"/>
                <a:gd name="T88" fmla="*/ 483 w 497"/>
                <a:gd name="T89" fmla="*/ 134 h 378"/>
                <a:gd name="T90" fmla="*/ 473 w 497"/>
                <a:gd name="T91" fmla="*/ 138 h 378"/>
                <a:gd name="T92" fmla="*/ 464 w 497"/>
                <a:gd name="T93" fmla="*/ 143 h 378"/>
                <a:gd name="T94" fmla="*/ 454 w 497"/>
                <a:gd name="T95" fmla="*/ 143 h 378"/>
                <a:gd name="T96" fmla="*/ 445 w 497"/>
                <a:gd name="T97" fmla="*/ 138 h 378"/>
                <a:gd name="T98" fmla="*/ 445 w 497"/>
                <a:gd name="T99" fmla="*/ 138 h 378"/>
                <a:gd name="T100" fmla="*/ 421 w 497"/>
                <a:gd name="T101" fmla="*/ 119 h 378"/>
                <a:gd name="T102" fmla="*/ 407 w 497"/>
                <a:gd name="T103" fmla="*/ 100 h 378"/>
                <a:gd name="T104" fmla="*/ 392 w 497"/>
                <a:gd name="T105" fmla="*/ 71 h 378"/>
                <a:gd name="T106" fmla="*/ 364 w 497"/>
                <a:gd name="T107" fmla="*/ 33 h 378"/>
                <a:gd name="T108" fmla="*/ 364 w 497"/>
                <a:gd name="T109" fmla="*/ 3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7" h="378">
                  <a:moveTo>
                    <a:pt x="364" y="33"/>
                  </a:moveTo>
                  <a:lnTo>
                    <a:pt x="364" y="33"/>
                  </a:lnTo>
                  <a:lnTo>
                    <a:pt x="344" y="14"/>
                  </a:lnTo>
                  <a:lnTo>
                    <a:pt x="320" y="0"/>
                  </a:lnTo>
                  <a:lnTo>
                    <a:pt x="292" y="0"/>
                  </a:lnTo>
                  <a:lnTo>
                    <a:pt x="263" y="0"/>
                  </a:lnTo>
                  <a:lnTo>
                    <a:pt x="234" y="14"/>
                  </a:lnTo>
                  <a:lnTo>
                    <a:pt x="201" y="38"/>
                  </a:lnTo>
                  <a:lnTo>
                    <a:pt x="172" y="67"/>
                  </a:lnTo>
                  <a:lnTo>
                    <a:pt x="139" y="105"/>
                  </a:lnTo>
                  <a:lnTo>
                    <a:pt x="139" y="105"/>
                  </a:lnTo>
                  <a:lnTo>
                    <a:pt x="96" y="172"/>
                  </a:lnTo>
                  <a:lnTo>
                    <a:pt x="62" y="229"/>
                  </a:lnTo>
                  <a:lnTo>
                    <a:pt x="38" y="277"/>
                  </a:lnTo>
                  <a:lnTo>
                    <a:pt x="19" y="315"/>
                  </a:lnTo>
                  <a:lnTo>
                    <a:pt x="5" y="368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10" y="358"/>
                  </a:lnTo>
                  <a:lnTo>
                    <a:pt x="34" y="315"/>
                  </a:lnTo>
                  <a:lnTo>
                    <a:pt x="72" y="263"/>
                  </a:lnTo>
                  <a:lnTo>
                    <a:pt x="115" y="201"/>
                  </a:lnTo>
                  <a:lnTo>
                    <a:pt x="167" y="143"/>
                  </a:lnTo>
                  <a:lnTo>
                    <a:pt x="196" y="124"/>
                  </a:lnTo>
                  <a:lnTo>
                    <a:pt x="225" y="105"/>
                  </a:lnTo>
                  <a:lnTo>
                    <a:pt x="254" y="95"/>
                  </a:lnTo>
                  <a:lnTo>
                    <a:pt x="282" y="91"/>
                  </a:lnTo>
                  <a:lnTo>
                    <a:pt x="311" y="95"/>
                  </a:lnTo>
                  <a:lnTo>
                    <a:pt x="335" y="105"/>
                  </a:lnTo>
                  <a:lnTo>
                    <a:pt x="335" y="105"/>
                  </a:lnTo>
                  <a:lnTo>
                    <a:pt x="383" y="143"/>
                  </a:lnTo>
                  <a:lnTo>
                    <a:pt x="416" y="177"/>
                  </a:lnTo>
                  <a:lnTo>
                    <a:pt x="416" y="177"/>
                  </a:lnTo>
                  <a:lnTo>
                    <a:pt x="430" y="186"/>
                  </a:lnTo>
                  <a:lnTo>
                    <a:pt x="450" y="191"/>
                  </a:lnTo>
                  <a:lnTo>
                    <a:pt x="464" y="191"/>
                  </a:lnTo>
                  <a:lnTo>
                    <a:pt x="473" y="181"/>
                  </a:lnTo>
                  <a:lnTo>
                    <a:pt x="488" y="172"/>
                  </a:lnTo>
                  <a:lnTo>
                    <a:pt x="493" y="158"/>
                  </a:lnTo>
                  <a:lnTo>
                    <a:pt x="497" y="143"/>
                  </a:lnTo>
                  <a:lnTo>
                    <a:pt x="497" y="124"/>
                  </a:lnTo>
                  <a:lnTo>
                    <a:pt x="497" y="124"/>
                  </a:lnTo>
                  <a:lnTo>
                    <a:pt x="497" y="119"/>
                  </a:lnTo>
                  <a:lnTo>
                    <a:pt x="493" y="124"/>
                  </a:lnTo>
                  <a:lnTo>
                    <a:pt x="483" y="134"/>
                  </a:lnTo>
                  <a:lnTo>
                    <a:pt x="473" y="138"/>
                  </a:lnTo>
                  <a:lnTo>
                    <a:pt x="464" y="143"/>
                  </a:lnTo>
                  <a:lnTo>
                    <a:pt x="454" y="143"/>
                  </a:lnTo>
                  <a:lnTo>
                    <a:pt x="445" y="138"/>
                  </a:lnTo>
                  <a:lnTo>
                    <a:pt x="445" y="138"/>
                  </a:lnTo>
                  <a:lnTo>
                    <a:pt x="421" y="119"/>
                  </a:lnTo>
                  <a:lnTo>
                    <a:pt x="407" y="100"/>
                  </a:lnTo>
                  <a:lnTo>
                    <a:pt x="392" y="71"/>
                  </a:lnTo>
                  <a:lnTo>
                    <a:pt x="364" y="33"/>
                  </a:lnTo>
                  <a:lnTo>
                    <a:pt x="364" y="33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EDADB8D0-EC9D-49C9-8977-2454D9F8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330"/>
              <a:ext cx="225" cy="148"/>
            </a:xfrm>
            <a:custGeom>
              <a:avLst/>
              <a:gdLst>
                <a:gd name="T0" fmla="*/ 0 w 225"/>
                <a:gd name="T1" fmla="*/ 91 h 148"/>
                <a:gd name="T2" fmla="*/ 0 w 225"/>
                <a:gd name="T3" fmla="*/ 91 h 148"/>
                <a:gd name="T4" fmla="*/ 5 w 225"/>
                <a:gd name="T5" fmla="*/ 105 h 148"/>
                <a:gd name="T6" fmla="*/ 14 w 225"/>
                <a:gd name="T7" fmla="*/ 120 h 148"/>
                <a:gd name="T8" fmla="*/ 24 w 225"/>
                <a:gd name="T9" fmla="*/ 129 h 148"/>
                <a:gd name="T10" fmla="*/ 43 w 225"/>
                <a:gd name="T11" fmla="*/ 139 h 148"/>
                <a:gd name="T12" fmla="*/ 57 w 225"/>
                <a:gd name="T13" fmla="*/ 144 h 148"/>
                <a:gd name="T14" fmla="*/ 81 w 225"/>
                <a:gd name="T15" fmla="*/ 148 h 148"/>
                <a:gd name="T16" fmla="*/ 100 w 225"/>
                <a:gd name="T17" fmla="*/ 148 h 148"/>
                <a:gd name="T18" fmla="*/ 124 w 225"/>
                <a:gd name="T19" fmla="*/ 148 h 148"/>
                <a:gd name="T20" fmla="*/ 124 w 225"/>
                <a:gd name="T21" fmla="*/ 148 h 148"/>
                <a:gd name="T22" fmla="*/ 148 w 225"/>
                <a:gd name="T23" fmla="*/ 144 h 148"/>
                <a:gd name="T24" fmla="*/ 167 w 225"/>
                <a:gd name="T25" fmla="*/ 134 h 148"/>
                <a:gd name="T26" fmla="*/ 187 w 225"/>
                <a:gd name="T27" fmla="*/ 129 h 148"/>
                <a:gd name="T28" fmla="*/ 201 w 225"/>
                <a:gd name="T29" fmla="*/ 115 h 148"/>
                <a:gd name="T30" fmla="*/ 215 w 225"/>
                <a:gd name="T31" fmla="*/ 105 h 148"/>
                <a:gd name="T32" fmla="*/ 220 w 225"/>
                <a:gd name="T33" fmla="*/ 91 h 148"/>
                <a:gd name="T34" fmla="*/ 225 w 225"/>
                <a:gd name="T35" fmla="*/ 77 h 148"/>
                <a:gd name="T36" fmla="*/ 225 w 225"/>
                <a:gd name="T37" fmla="*/ 62 h 148"/>
                <a:gd name="T38" fmla="*/ 225 w 225"/>
                <a:gd name="T39" fmla="*/ 62 h 148"/>
                <a:gd name="T40" fmla="*/ 225 w 225"/>
                <a:gd name="T41" fmla="*/ 48 h 148"/>
                <a:gd name="T42" fmla="*/ 215 w 225"/>
                <a:gd name="T43" fmla="*/ 33 h 148"/>
                <a:gd name="T44" fmla="*/ 201 w 225"/>
                <a:gd name="T45" fmla="*/ 24 h 148"/>
                <a:gd name="T46" fmla="*/ 187 w 225"/>
                <a:gd name="T47" fmla="*/ 14 h 148"/>
                <a:gd name="T48" fmla="*/ 167 w 225"/>
                <a:gd name="T49" fmla="*/ 10 h 148"/>
                <a:gd name="T50" fmla="*/ 148 w 225"/>
                <a:gd name="T51" fmla="*/ 5 h 148"/>
                <a:gd name="T52" fmla="*/ 129 w 225"/>
                <a:gd name="T53" fmla="*/ 0 h 148"/>
                <a:gd name="T54" fmla="*/ 105 w 225"/>
                <a:gd name="T55" fmla="*/ 5 h 148"/>
                <a:gd name="T56" fmla="*/ 105 w 225"/>
                <a:gd name="T57" fmla="*/ 5 h 148"/>
                <a:gd name="T58" fmla="*/ 81 w 225"/>
                <a:gd name="T59" fmla="*/ 10 h 148"/>
                <a:gd name="T60" fmla="*/ 62 w 225"/>
                <a:gd name="T61" fmla="*/ 14 h 148"/>
                <a:gd name="T62" fmla="*/ 43 w 225"/>
                <a:gd name="T63" fmla="*/ 24 h 148"/>
                <a:gd name="T64" fmla="*/ 29 w 225"/>
                <a:gd name="T65" fmla="*/ 33 h 148"/>
                <a:gd name="T66" fmla="*/ 14 w 225"/>
                <a:gd name="T67" fmla="*/ 48 h 148"/>
                <a:gd name="T68" fmla="*/ 5 w 225"/>
                <a:gd name="T69" fmla="*/ 62 h 148"/>
                <a:gd name="T70" fmla="*/ 0 w 225"/>
                <a:gd name="T71" fmla="*/ 77 h 148"/>
                <a:gd name="T72" fmla="*/ 0 w 225"/>
                <a:gd name="T73" fmla="*/ 91 h 148"/>
                <a:gd name="T74" fmla="*/ 0 w 225"/>
                <a:gd name="T75" fmla="*/ 9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148">
                  <a:moveTo>
                    <a:pt x="0" y="91"/>
                  </a:moveTo>
                  <a:lnTo>
                    <a:pt x="0" y="91"/>
                  </a:lnTo>
                  <a:lnTo>
                    <a:pt x="5" y="105"/>
                  </a:lnTo>
                  <a:lnTo>
                    <a:pt x="14" y="120"/>
                  </a:lnTo>
                  <a:lnTo>
                    <a:pt x="24" y="129"/>
                  </a:lnTo>
                  <a:lnTo>
                    <a:pt x="43" y="139"/>
                  </a:lnTo>
                  <a:lnTo>
                    <a:pt x="57" y="144"/>
                  </a:lnTo>
                  <a:lnTo>
                    <a:pt x="81" y="148"/>
                  </a:lnTo>
                  <a:lnTo>
                    <a:pt x="100" y="148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48" y="144"/>
                  </a:lnTo>
                  <a:lnTo>
                    <a:pt x="167" y="134"/>
                  </a:lnTo>
                  <a:lnTo>
                    <a:pt x="187" y="129"/>
                  </a:lnTo>
                  <a:lnTo>
                    <a:pt x="201" y="115"/>
                  </a:lnTo>
                  <a:lnTo>
                    <a:pt x="215" y="105"/>
                  </a:lnTo>
                  <a:lnTo>
                    <a:pt x="220" y="91"/>
                  </a:lnTo>
                  <a:lnTo>
                    <a:pt x="225" y="77"/>
                  </a:lnTo>
                  <a:lnTo>
                    <a:pt x="225" y="62"/>
                  </a:lnTo>
                  <a:lnTo>
                    <a:pt x="225" y="62"/>
                  </a:lnTo>
                  <a:lnTo>
                    <a:pt x="225" y="48"/>
                  </a:lnTo>
                  <a:lnTo>
                    <a:pt x="215" y="33"/>
                  </a:lnTo>
                  <a:lnTo>
                    <a:pt x="201" y="24"/>
                  </a:lnTo>
                  <a:lnTo>
                    <a:pt x="187" y="14"/>
                  </a:lnTo>
                  <a:lnTo>
                    <a:pt x="167" y="10"/>
                  </a:lnTo>
                  <a:lnTo>
                    <a:pt x="148" y="5"/>
                  </a:lnTo>
                  <a:lnTo>
                    <a:pt x="129" y="0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81" y="10"/>
                  </a:lnTo>
                  <a:lnTo>
                    <a:pt x="62" y="14"/>
                  </a:lnTo>
                  <a:lnTo>
                    <a:pt x="43" y="24"/>
                  </a:lnTo>
                  <a:lnTo>
                    <a:pt x="29" y="33"/>
                  </a:lnTo>
                  <a:lnTo>
                    <a:pt x="14" y="48"/>
                  </a:lnTo>
                  <a:lnTo>
                    <a:pt x="5" y="62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100F038E-31B5-4B52-A4ED-27BC288C2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335"/>
              <a:ext cx="220" cy="143"/>
            </a:xfrm>
            <a:custGeom>
              <a:avLst/>
              <a:gdLst>
                <a:gd name="T0" fmla="*/ 220 w 220"/>
                <a:gd name="T1" fmla="*/ 57 h 143"/>
                <a:gd name="T2" fmla="*/ 220 w 220"/>
                <a:gd name="T3" fmla="*/ 57 h 143"/>
                <a:gd name="T4" fmla="*/ 215 w 220"/>
                <a:gd name="T5" fmla="*/ 43 h 143"/>
                <a:gd name="T6" fmla="*/ 205 w 220"/>
                <a:gd name="T7" fmla="*/ 28 h 143"/>
                <a:gd name="T8" fmla="*/ 196 w 220"/>
                <a:gd name="T9" fmla="*/ 19 h 143"/>
                <a:gd name="T10" fmla="*/ 182 w 220"/>
                <a:gd name="T11" fmla="*/ 9 h 143"/>
                <a:gd name="T12" fmla="*/ 162 w 220"/>
                <a:gd name="T13" fmla="*/ 5 h 143"/>
                <a:gd name="T14" fmla="*/ 143 w 220"/>
                <a:gd name="T15" fmla="*/ 0 h 143"/>
                <a:gd name="T16" fmla="*/ 124 w 220"/>
                <a:gd name="T17" fmla="*/ 0 h 143"/>
                <a:gd name="T18" fmla="*/ 100 w 220"/>
                <a:gd name="T19" fmla="*/ 0 h 143"/>
                <a:gd name="T20" fmla="*/ 100 w 220"/>
                <a:gd name="T21" fmla="*/ 0 h 143"/>
                <a:gd name="T22" fmla="*/ 76 w 220"/>
                <a:gd name="T23" fmla="*/ 5 h 143"/>
                <a:gd name="T24" fmla="*/ 57 w 220"/>
                <a:gd name="T25" fmla="*/ 14 h 143"/>
                <a:gd name="T26" fmla="*/ 43 w 220"/>
                <a:gd name="T27" fmla="*/ 19 h 143"/>
                <a:gd name="T28" fmla="*/ 24 w 220"/>
                <a:gd name="T29" fmla="*/ 33 h 143"/>
                <a:gd name="T30" fmla="*/ 14 w 220"/>
                <a:gd name="T31" fmla="*/ 43 h 143"/>
                <a:gd name="T32" fmla="*/ 5 w 220"/>
                <a:gd name="T33" fmla="*/ 57 h 143"/>
                <a:gd name="T34" fmla="*/ 0 w 220"/>
                <a:gd name="T35" fmla="*/ 72 h 143"/>
                <a:gd name="T36" fmla="*/ 0 w 220"/>
                <a:gd name="T37" fmla="*/ 86 h 143"/>
                <a:gd name="T38" fmla="*/ 0 w 220"/>
                <a:gd name="T39" fmla="*/ 86 h 143"/>
                <a:gd name="T40" fmla="*/ 5 w 220"/>
                <a:gd name="T41" fmla="*/ 100 h 143"/>
                <a:gd name="T42" fmla="*/ 14 w 220"/>
                <a:gd name="T43" fmla="*/ 110 h 143"/>
                <a:gd name="T44" fmla="*/ 24 w 220"/>
                <a:gd name="T45" fmla="*/ 119 h 143"/>
                <a:gd name="T46" fmla="*/ 38 w 220"/>
                <a:gd name="T47" fmla="*/ 129 h 143"/>
                <a:gd name="T48" fmla="*/ 57 w 220"/>
                <a:gd name="T49" fmla="*/ 139 h 143"/>
                <a:gd name="T50" fmla="*/ 76 w 220"/>
                <a:gd name="T51" fmla="*/ 139 h 143"/>
                <a:gd name="T52" fmla="*/ 95 w 220"/>
                <a:gd name="T53" fmla="*/ 143 h 143"/>
                <a:gd name="T54" fmla="*/ 119 w 220"/>
                <a:gd name="T55" fmla="*/ 139 h 143"/>
                <a:gd name="T56" fmla="*/ 119 w 220"/>
                <a:gd name="T57" fmla="*/ 139 h 143"/>
                <a:gd name="T58" fmla="*/ 139 w 220"/>
                <a:gd name="T59" fmla="*/ 134 h 143"/>
                <a:gd name="T60" fmla="*/ 162 w 220"/>
                <a:gd name="T61" fmla="*/ 129 h 143"/>
                <a:gd name="T62" fmla="*/ 177 w 220"/>
                <a:gd name="T63" fmla="*/ 119 h 143"/>
                <a:gd name="T64" fmla="*/ 191 w 220"/>
                <a:gd name="T65" fmla="*/ 110 h 143"/>
                <a:gd name="T66" fmla="*/ 205 w 220"/>
                <a:gd name="T67" fmla="*/ 95 h 143"/>
                <a:gd name="T68" fmla="*/ 215 w 220"/>
                <a:gd name="T69" fmla="*/ 86 h 143"/>
                <a:gd name="T70" fmla="*/ 220 w 220"/>
                <a:gd name="T71" fmla="*/ 72 h 143"/>
                <a:gd name="T72" fmla="*/ 220 w 220"/>
                <a:gd name="T73" fmla="*/ 57 h 143"/>
                <a:gd name="T74" fmla="*/ 220 w 220"/>
                <a:gd name="T75" fmla="*/ 5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43">
                  <a:moveTo>
                    <a:pt x="220" y="57"/>
                  </a:moveTo>
                  <a:lnTo>
                    <a:pt x="220" y="57"/>
                  </a:lnTo>
                  <a:lnTo>
                    <a:pt x="215" y="43"/>
                  </a:lnTo>
                  <a:lnTo>
                    <a:pt x="205" y="28"/>
                  </a:lnTo>
                  <a:lnTo>
                    <a:pt x="196" y="19"/>
                  </a:lnTo>
                  <a:lnTo>
                    <a:pt x="182" y="9"/>
                  </a:lnTo>
                  <a:lnTo>
                    <a:pt x="162" y="5"/>
                  </a:lnTo>
                  <a:lnTo>
                    <a:pt x="143" y="0"/>
                  </a:lnTo>
                  <a:lnTo>
                    <a:pt x="12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7" y="14"/>
                  </a:lnTo>
                  <a:lnTo>
                    <a:pt x="43" y="19"/>
                  </a:lnTo>
                  <a:lnTo>
                    <a:pt x="24" y="33"/>
                  </a:lnTo>
                  <a:lnTo>
                    <a:pt x="14" y="43"/>
                  </a:lnTo>
                  <a:lnTo>
                    <a:pt x="5" y="57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5" y="100"/>
                  </a:lnTo>
                  <a:lnTo>
                    <a:pt x="14" y="110"/>
                  </a:lnTo>
                  <a:lnTo>
                    <a:pt x="24" y="119"/>
                  </a:lnTo>
                  <a:lnTo>
                    <a:pt x="38" y="129"/>
                  </a:lnTo>
                  <a:lnTo>
                    <a:pt x="57" y="139"/>
                  </a:lnTo>
                  <a:lnTo>
                    <a:pt x="76" y="139"/>
                  </a:lnTo>
                  <a:lnTo>
                    <a:pt x="95" y="143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39" y="134"/>
                  </a:lnTo>
                  <a:lnTo>
                    <a:pt x="162" y="129"/>
                  </a:lnTo>
                  <a:lnTo>
                    <a:pt x="177" y="119"/>
                  </a:lnTo>
                  <a:lnTo>
                    <a:pt x="191" y="110"/>
                  </a:lnTo>
                  <a:lnTo>
                    <a:pt x="205" y="95"/>
                  </a:lnTo>
                  <a:lnTo>
                    <a:pt x="215" y="86"/>
                  </a:lnTo>
                  <a:lnTo>
                    <a:pt x="220" y="72"/>
                  </a:lnTo>
                  <a:lnTo>
                    <a:pt x="220" y="57"/>
                  </a:lnTo>
                  <a:lnTo>
                    <a:pt x="220" y="57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45866895-F6F2-4F79-9F0E-569B576F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340"/>
              <a:ext cx="210" cy="134"/>
            </a:xfrm>
            <a:custGeom>
              <a:avLst/>
              <a:gdLst>
                <a:gd name="T0" fmla="*/ 210 w 210"/>
                <a:gd name="T1" fmla="*/ 52 h 134"/>
                <a:gd name="T2" fmla="*/ 210 w 210"/>
                <a:gd name="T3" fmla="*/ 52 h 134"/>
                <a:gd name="T4" fmla="*/ 205 w 210"/>
                <a:gd name="T5" fmla="*/ 38 h 134"/>
                <a:gd name="T6" fmla="*/ 196 w 210"/>
                <a:gd name="T7" fmla="*/ 28 h 134"/>
                <a:gd name="T8" fmla="*/ 186 w 210"/>
                <a:gd name="T9" fmla="*/ 19 h 134"/>
                <a:gd name="T10" fmla="*/ 172 w 210"/>
                <a:gd name="T11" fmla="*/ 9 h 134"/>
                <a:gd name="T12" fmla="*/ 138 w 210"/>
                <a:gd name="T13" fmla="*/ 0 h 134"/>
                <a:gd name="T14" fmla="*/ 95 w 210"/>
                <a:gd name="T15" fmla="*/ 0 h 134"/>
                <a:gd name="T16" fmla="*/ 95 w 210"/>
                <a:gd name="T17" fmla="*/ 0 h 134"/>
                <a:gd name="T18" fmla="*/ 57 w 210"/>
                <a:gd name="T19" fmla="*/ 9 h 134"/>
                <a:gd name="T20" fmla="*/ 24 w 210"/>
                <a:gd name="T21" fmla="*/ 28 h 134"/>
                <a:gd name="T22" fmla="*/ 14 w 210"/>
                <a:gd name="T23" fmla="*/ 38 h 134"/>
                <a:gd name="T24" fmla="*/ 4 w 210"/>
                <a:gd name="T25" fmla="*/ 52 h 134"/>
                <a:gd name="T26" fmla="*/ 0 w 210"/>
                <a:gd name="T27" fmla="*/ 67 h 134"/>
                <a:gd name="T28" fmla="*/ 0 w 210"/>
                <a:gd name="T29" fmla="*/ 81 h 134"/>
                <a:gd name="T30" fmla="*/ 0 w 210"/>
                <a:gd name="T31" fmla="*/ 81 h 134"/>
                <a:gd name="T32" fmla="*/ 4 w 210"/>
                <a:gd name="T33" fmla="*/ 95 h 134"/>
                <a:gd name="T34" fmla="*/ 9 w 210"/>
                <a:gd name="T35" fmla="*/ 105 h 134"/>
                <a:gd name="T36" fmla="*/ 24 w 210"/>
                <a:gd name="T37" fmla="*/ 114 h 134"/>
                <a:gd name="T38" fmla="*/ 38 w 210"/>
                <a:gd name="T39" fmla="*/ 124 h 134"/>
                <a:gd name="T40" fmla="*/ 71 w 210"/>
                <a:gd name="T41" fmla="*/ 134 h 134"/>
                <a:gd name="T42" fmla="*/ 114 w 210"/>
                <a:gd name="T43" fmla="*/ 134 h 134"/>
                <a:gd name="T44" fmla="*/ 114 w 210"/>
                <a:gd name="T45" fmla="*/ 134 h 134"/>
                <a:gd name="T46" fmla="*/ 153 w 210"/>
                <a:gd name="T47" fmla="*/ 119 h 134"/>
                <a:gd name="T48" fmla="*/ 186 w 210"/>
                <a:gd name="T49" fmla="*/ 105 h 134"/>
                <a:gd name="T50" fmla="*/ 196 w 210"/>
                <a:gd name="T51" fmla="*/ 90 h 134"/>
                <a:gd name="T52" fmla="*/ 205 w 210"/>
                <a:gd name="T53" fmla="*/ 76 h 134"/>
                <a:gd name="T54" fmla="*/ 210 w 210"/>
                <a:gd name="T55" fmla="*/ 67 h 134"/>
                <a:gd name="T56" fmla="*/ 210 w 210"/>
                <a:gd name="T57" fmla="*/ 52 h 134"/>
                <a:gd name="T58" fmla="*/ 210 w 210"/>
                <a:gd name="T59" fmla="*/ 5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134">
                  <a:moveTo>
                    <a:pt x="210" y="52"/>
                  </a:moveTo>
                  <a:lnTo>
                    <a:pt x="210" y="52"/>
                  </a:lnTo>
                  <a:lnTo>
                    <a:pt x="205" y="38"/>
                  </a:lnTo>
                  <a:lnTo>
                    <a:pt x="196" y="28"/>
                  </a:lnTo>
                  <a:lnTo>
                    <a:pt x="186" y="19"/>
                  </a:lnTo>
                  <a:lnTo>
                    <a:pt x="172" y="9"/>
                  </a:lnTo>
                  <a:lnTo>
                    <a:pt x="138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57" y="9"/>
                  </a:lnTo>
                  <a:lnTo>
                    <a:pt x="24" y="28"/>
                  </a:lnTo>
                  <a:lnTo>
                    <a:pt x="14" y="38"/>
                  </a:lnTo>
                  <a:lnTo>
                    <a:pt x="4" y="52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4" y="95"/>
                  </a:lnTo>
                  <a:lnTo>
                    <a:pt x="9" y="105"/>
                  </a:lnTo>
                  <a:lnTo>
                    <a:pt x="24" y="114"/>
                  </a:lnTo>
                  <a:lnTo>
                    <a:pt x="38" y="124"/>
                  </a:lnTo>
                  <a:lnTo>
                    <a:pt x="71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53" y="119"/>
                  </a:lnTo>
                  <a:lnTo>
                    <a:pt x="186" y="105"/>
                  </a:lnTo>
                  <a:lnTo>
                    <a:pt x="196" y="90"/>
                  </a:lnTo>
                  <a:lnTo>
                    <a:pt x="205" y="76"/>
                  </a:lnTo>
                  <a:lnTo>
                    <a:pt x="210" y="67"/>
                  </a:lnTo>
                  <a:lnTo>
                    <a:pt x="210" y="52"/>
                  </a:lnTo>
                  <a:lnTo>
                    <a:pt x="210" y="52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B575F28-CD3A-408D-AD96-C6DFDAF12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2340"/>
              <a:ext cx="201" cy="129"/>
            </a:xfrm>
            <a:custGeom>
              <a:avLst/>
              <a:gdLst>
                <a:gd name="T0" fmla="*/ 201 w 201"/>
                <a:gd name="T1" fmla="*/ 52 h 129"/>
                <a:gd name="T2" fmla="*/ 201 w 201"/>
                <a:gd name="T3" fmla="*/ 52 h 129"/>
                <a:gd name="T4" fmla="*/ 196 w 201"/>
                <a:gd name="T5" fmla="*/ 38 h 129"/>
                <a:gd name="T6" fmla="*/ 192 w 201"/>
                <a:gd name="T7" fmla="*/ 28 h 129"/>
                <a:gd name="T8" fmla="*/ 177 w 201"/>
                <a:gd name="T9" fmla="*/ 19 h 129"/>
                <a:gd name="T10" fmla="*/ 163 w 201"/>
                <a:gd name="T11" fmla="*/ 9 h 129"/>
                <a:gd name="T12" fmla="*/ 130 w 201"/>
                <a:gd name="T13" fmla="*/ 0 h 129"/>
                <a:gd name="T14" fmla="*/ 91 w 201"/>
                <a:gd name="T15" fmla="*/ 0 h 129"/>
                <a:gd name="T16" fmla="*/ 91 w 201"/>
                <a:gd name="T17" fmla="*/ 0 h 129"/>
                <a:gd name="T18" fmla="*/ 53 w 201"/>
                <a:gd name="T19" fmla="*/ 14 h 129"/>
                <a:gd name="T20" fmla="*/ 24 w 201"/>
                <a:gd name="T21" fmla="*/ 28 h 129"/>
                <a:gd name="T22" fmla="*/ 10 w 201"/>
                <a:gd name="T23" fmla="*/ 43 h 129"/>
                <a:gd name="T24" fmla="*/ 5 w 201"/>
                <a:gd name="T25" fmla="*/ 52 h 129"/>
                <a:gd name="T26" fmla="*/ 0 w 201"/>
                <a:gd name="T27" fmla="*/ 67 h 129"/>
                <a:gd name="T28" fmla="*/ 0 w 201"/>
                <a:gd name="T29" fmla="*/ 81 h 129"/>
                <a:gd name="T30" fmla="*/ 0 w 201"/>
                <a:gd name="T31" fmla="*/ 81 h 129"/>
                <a:gd name="T32" fmla="*/ 5 w 201"/>
                <a:gd name="T33" fmla="*/ 90 h 129"/>
                <a:gd name="T34" fmla="*/ 10 w 201"/>
                <a:gd name="T35" fmla="*/ 105 h 129"/>
                <a:gd name="T36" fmla="*/ 24 w 201"/>
                <a:gd name="T37" fmla="*/ 114 h 129"/>
                <a:gd name="T38" fmla="*/ 34 w 201"/>
                <a:gd name="T39" fmla="*/ 119 h 129"/>
                <a:gd name="T40" fmla="*/ 67 w 201"/>
                <a:gd name="T41" fmla="*/ 129 h 129"/>
                <a:gd name="T42" fmla="*/ 110 w 201"/>
                <a:gd name="T43" fmla="*/ 129 h 129"/>
                <a:gd name="T44" fmla="*/ 110 w 201"/>
                <a:gd name="T45" fmla="*/ 129 h 129"/>
                <a:gd name="T46" fmla="*/ 149 w 201"/>
                <a:gd name="T47" fmla="*/ 119 h 129"/>
                <a:gd name="T48" fmla="*/ 177 w 201"/>
                <a:gd name="T49" fmla="*/ 100 h 129"/>
                <a:gd name="T50" fmla="*/ 187 w 201"/>
                <a:gd name="T51" fmla="*/ 90 h 129"/>
                <a:gd name="T52" fmla="*/ 196 w 201"/>
                <a:gd name="T53" fmla="*/ 76 h 129"/>
                <a:gd name="T54" fmla="*/ 201 w 201"/>
                <a:gd name="T55" fmla="*/ 67 h 129"/>
                <a:gd name="T56" fmla="*/ 201 w 201"/>
                <a:gd name="T57" fmla="*/ 52 h 129"/>
                <a:gd name="T58" fmla="*/ 201 w 201"/>
                <a:gd name="T59" fmla="*/ 5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1" h="129">
                  <a:moveTo>
                    <a:pt x="201" y="52"/>
                  </a:moveTo>
                  <a:lnTo>
                    <a:pt x="201" y="52"/>
                  </a:lnTo>
                  <a:lnTo>
                    <a:pt x="196" y="38"/>
                  </a:lnTo>
                  <a:lnTo>
                    <a:pt x="192" y="28"/>
                  </a:lnTo>
                  <a:lnTo>
                    <a:pt x="177" y="19"/>
                  </a:lnTo>
                  <a:lnTo>
                    <a:pt x="163" y="9"/>
                  </a:lnTo>
                  <a:lnTo>
                    <a:pt x="13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3" y="14"/>
                  </a:lnTo>
                  <a:lnTo>
                    <a:pt x="24" y="28"/>
                  </a:lnTo>
                  <a:lnTo>
                    <a:pt x="10" y="43"/>
                  </a:lnTo>
                  <a:lnTo>
                    <a:pt x="5" y="52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5" y="90"/>
                  </a:lnTo>
                  <a:lnTo>
                    <a:pt x="10" y="105"/>
                  </a:lnTo>
                  <a:lnTo>
                    <a:pt x="24" y="114"/>
                  </a:lnTo>
                  <a:lnTo>
                    <a:pt x="34" y="119"/>
                  </a:lnTo>
                  <a:lnTo>
                    <a:pt x="67" y="129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49" y="119"/>
                  </a:lnTo>
                  <a:lnTo>
                    <a:pt x="177" y="100"/>
                  </a:lnTo>
                  <a:lnTo>
                    <a:pt x="187" y="90"/>
                  </a:lnTo>
                  <a:lnTo>
                    <a:pt x="196" y="76"/>
                  </a:lnTo>
                  <a:lnTo>
                    <a:pt x="201" y="67"/>
                  </a:lnTo>
                  <a:lnTo>
                    <a:pt x="201" y="52"/>
                  </a:lnTo>
                  <a:lnTo>
                    <a:pt x="201" y="5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F7F7B74E-0559-4D09-96F1-E0179DCE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2344"/>
              <a:ext cx="191" cy="125"/>
            </a:xfrm>
            <a:custGeom>
              <a:avLst/>
              <a:gdLst>
                <a:gd name="T0" fmla="*/ 191 w 191"/>
                <a:gd name="T1" fmla="*/ 48 h 125"/>
                <a:gd name="T2" fmla="*/ 191 w 191"/>
                <a:gd name="T3" fmla="*/ 48 h 125"/>
                <a:gd name="T4" fmla="*/ 187 w 191"/>
                <a:gd name="T5" fmla="*/ 39 h 125"/>
                <a:gd name="T6" fmla="*/ 182 w 191"/>
                <a:gd name="T7" fmla="*/ 24 h 125"/>
                <a:gd name="T8" fmla="*/ 172 w 191"/>
                <a:gd name="T9" fmla="*/ 15 h 125"/>
                <a:gd name="T10" fmla="*/ 158 w 191"/>
                <a:gd name="T11" fmla="*/ 10 h 125"/>
                <a:gd name="T12" fmla="*/ 125 w 191"/>
                <a:gd name="T13" fmla="*/ 0 h 125"/>
                <a:gd name="T14" fmla="*/ 86 w 191"/>
                <a:gd name="T15" fmla="*/ 0 h 125"/>
                <a:gd name="T16" fmla="*/ 86 w 191"/>
                <a:gd name="T17" fmla="*/ 0 h 125"/>
                <a:gd name="T18" fmla="*/ 48 w 191"/>
                <a:gd name="T19" fmla="*/ 10 h 125"/>
                <a:gd name="T20" fmla="*/ 19 w 191"/>
                <a:gd name="T21" fmla="*/ 29 h 125"/>
                <a:gd name="T22" fmla="*/ 10 w 191"/>
                <a:gd name="T23" fmla="*/ 39 h 125"/>
                <a:gd name="T24" fmla="*/ 5 w 191"/>
                <a:gd name="T25" fmla="*/ 48 h 125"/>
                <a:gd name="T26" fmla="*/ 0 w 191"/>
                <a:gd name="T27" fmla="*/ 63 h 125"/>
                <a:gd name="T28" fmla="*/ 0 w 191"/>
                <a:gd name="T29" fmla="*/ 77 h 125"/>
                <a:gd name="T30" fmla="*/ 0 w 191"/>
                <a:gd name="T31" fmla="*/ 77 h 125"/>
                <a:gd name="T32" fmla="*/ 5 w 191"/>
                <a:gd name="T33" fmla="*/ 86 h 125"/>
                <a:gd name="T34" fmla="*/ 10 w 191"/>
                <a:gd name="T35" fmla="*/ 96 h 125"/>
                <a:gd name="T36" fmla="*/ 19 w 191"/>
                <a:gd name="T37" fmla="*/ 106 h 125"/>
                <a:gd name="T38" fmla="*/ 34 w 191"/>
                <a:gd name="T39" fmla="*/ 115 h 125"/>
                <a:gd name="T40" fmla="*/ 67 w 191"/>
                <a:gd name="T41" fmla="*/ 125 h 125"/>
                <a:gd name="T42" fmla="*/ 105 w 191"/>
                <a:gd name="T43" fmla="*/ 125 h 125"/>
                <a:gd name="T44" fmla="*/ 105 w 191"/>
                <a:gd name="T45" fmla="*/ 125 h 125"/>
                <a:gd name="T46" fmla="*/ 139 w 191"/>
                <a:gd name="T47" fmla="*/ 115 h 125"/>
                <a:gd name="T48" fmla="*/ 168 w 191"/>
                <a:gd name="T49" fmla="*/ 96 h 125"/>
                <a:gd name="T50" fmla="*/ 182 w 191"/>
                <a:gd name="T51" fmla="*/ 86 h 125"/>
                <a:gd name="T52" fmla="*/ 187 w 191"/>
                <a:gd name="T53" fmla="*/ 72 h 125"/>
                <a:gd name="T54" fmla="*/ 191 w 191"/>
                <a:gd name="T55" fmla="*/ 63 h 125"/>
                <a:gd name="T56" fmla="*/ 191 w 191"/>
                <a:gd name="T57" fmla="*/ 48 h 125"/>
                <a:gd name="T58" fmla="*/ 191 w 191"/>
                <a:gd name="T59" fmla="*/ 4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125">
                  <a:moveTo>
                    <a:pt x="191" y="48"/>
                  </a:moveTo>
                  <a:lnTo>
                    <a:pt x="191" y="48"/>
                  </a:lnTo>
                  <a:lnTo>
                    <a:pt x="187" y="39"/>
                  </a:lnTo>
                  <a:lnTo>
                    <a:pt x="182" y="24"/>
                  </a:lnTo>
                  <a:lnTo>
                    <a:pt x="172" y="15"/>
                  </a:lnTo>
                  <a:lnTo>
                    <a:pt x="158" y="10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48" y="10"/>
                  </a:lnTo>
                  <a:lnTo>
                    <a:pt x="19" y="29"/>
                  </a:lnTo>
                  <a:lnTo>
                    <a:pt x="10" y="39"/>
                  </a:lnTo>
                  <a:lnTo>
                    <a:pt x="5" y="48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5" y="86"/>
                  </a:lnTo>
                  <a:lnTo>
                    <a:pt x="10" y="96"/>
                  </a:lnTo>
                  <a:lnTo>
                    <a:pt x="19" y="106"/>
                  </a:lnTo>
                  <a:lnTo>
                    <a:pt x="34" y="115"/>
                  </a:lnTo>
                  <a:lnTo>
                    <a:pt x="67" y="125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39" y="115"/>
                  </a:lnTo>
                  <a:lnTo>
                    <a:pt x="168" y="96"/>
                  </a:lnTo>
                  <a:lnTo>
                    <a:pt x="182" y="86"/>
                  </a:lnTo>
                  <a:lnTo>
                    <a:pt x="187" y="72"/>
                  </a:lnTo>
                  <a:lnTo>
                    <a:pt x="191" y="63"/>
                  </a:lnTo>
                  <a:lnTo>
                    <a:pt x="191" y="48"/>
                  </a:lnTo>
                  <a:lnTo>
                    <a:pt x="191" y="4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A9AD6D8-48C4-47CA-A020-61EE6C189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344"/>
              <a:ext cx="182" cy="120"/>
            </a:xfrm>
            <a:custGeom>
              <a:avLst/>
              <a:gdLst>
                <a:gd name="T0" fmla="*/ 182 w 182"/>
                <a:gd name="T1" fmla="*/ 48 h 120"/>
                <a:gd name="T2" fmla="*/ 182 w 182"/>
                <a:gd name="T3" fmla="*/ 48 h 120"/>
                <a:gd name="T4" fmla="*/ 177 w 182"/>
                <a:gd name="T5" fmla="*/ 39 h 120"/>
                <a:gd name="T6" fmla="*/ 172 w 182"/>
                <a:gd name="T7" fmla="*/ 29 h 120"/>
                <a:gd name="T8" fmla="*/ 163 w 182"/>
                <a:gd name="T9" fmla="*/ 19 h 120"/>
                <a:gd name="T10" fmla="*/ 148 w 182"/>
                <a:gd name="T11" fmla="*/ 10 h 120"/>
                <a:gd name="T12" fmla="*/ 120 w 182"/>
                <a:gd name="T13" fmla="*/ 0 h 120"/>
                <a:gd name="T14" fmla="*/ 81 w 182"/>
                <a:gd name="T15" fmla="*/ 5 h 120"/>
                <a:gd name="T16" fmla="*/ 81 w 182"/>
                <a:gd name="T17" fmla="*/ 5 h 120"/>
                <a:gd name="T18" fmla="*/ 48 w 182"/>
                <a:gd name="T19" fmla="*/ 10 h 120"/>
                <a:gd name="T20" fmla="*/ 19 w 182"/>
                <a:gd name="T21" fmla="*/ 29 h 120"/>
                <a:gd name="T22" fmla="*/ 10 w 182"/>
                <a:gd name="T23" fmla="*/ 39 h 120"/>
                <a:gd name="T24" fmla="*/ 5 w 182"/>
                <a:gd name="T25" fmla="*/ 48 h 120"/>
                <a:gd name="T26" fmla="*/ 0 w 182"/>
                <a:gd name="T27" fmla="*/ 63 h 120"/>
                <a:gd name="T28" fmla="*/ 0 w 182"/>
                <a:gd name="T29" fmla="*/ 72 h 120"/>
                <a:gd name="T30" fmla="*/ 0 w 182"/>
                <a:gd name="T31" fmla="*/ 72 h 120"/>
                <a:gd name="T32" fmla="*/ 0 w 182"/>
                <a:gd name="T33" fmla="*/ 86 h 120"/>
                <a:gd name="T34" fmla="*/ 10 w 182"/>
                <a:gd name="T35" fmla="*/ 96 h 120"/>
                <a:gd name="T36" fmla="*/ 19 w 182"/>
                <a:gd name="T37" fmla="*/ 106 h 120"/>
                <a:gd name="T38" fmla="*/ 29 w 182"/>
                <a:gd name="T39" fmla="*/ 110 h 120"/>
                <a:gd name="T40" fmla="*/ 62 w 182"/>
                <a:gd name="T41" fmla="*/ 120 h 120"/>
                <a:gd name="T42" fmla="*/ 100 w 182"/>
                <a:gd name="T43" fmla="*/ 120 h 120"/>
                <a:gd name="T44" fmla="*/ 100 w 182"/>
                <a:gd name="T45" fmla="*/ 120 h 120"/>
                <a:gd name="T46" fmla="*/ 134 w 182"/>
                <a:gd name="T47" fmla="*/ 110 h 120"/>
                <a:gd name="T48" fmla="*/ 163 w 182"/>
                <a:gd name="T49" fmla="*/ 96 h 120"/>
                <a:gd name="T50" fmla="*/ 172 w 182"/>
                <a:gd name="T51" fmla="*/ 82 h 120"/>
                <a:gd name="T52" fmla="*/ 177 w 182"/>
                <a:gd name="T53" fmla="*/ 72 h 120"/>
                <a:gd name="T54" fmla="*/ 182 w 182"/>
                <a:gd name="T55" fmla="*/ 63 h 120"/>
                <a:gd name="T56" fmla="*/ 182 w 182"/>
                <a:gd name="T57" fmla="*/ 48 h 120"/>
                <a:gd name="T58" fmla="*/ 182 w 182"/>
                <a:gd name="T59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20">
                  <a:moveTo>
                    <a:pt x="182" y="48"/>
                  </a:moveTo>
                  <a:lnTo>
                    <a:pt x="182" y="48"/>
                  </a:lnTo>
                  <a:lnTo>
                    <a:pt x="177" y="39"/>
                  </a:lnTo>
                  <a:lnTo>
                    <a:pt x="172" y="29"/>
                  </a:lnTo>
                  <a:lnTo>
                    <a:pt x="163" y="19"/>
                  </a:lnTo>
                  <a:lnTo>
                    <a:pt x="148" y="10"/>
                  </a:lnTo>
                  <a:lnTo>
                    <a:pt x="120" y="0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48" y="10"/>
                  </a:lnTo>
                  <a:lnTo>
                    <a:pt x="19" y="29"/>
                  </a:lnTo>
                  <a:lnTo>
                    <a:pt x="10" y="39"/>
                  </a:lnTo>
                  <a:lnTo>
                    <a:pt x="5" y="48"/>
                  </a:lnTo>
                  <a:lnTo>
                    <a:pt x="0" y="6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86"/>
                  </a:lnTo>
                  <a:lnTo>
                    <a:pt x="10" y="96"/>
                  </a:lnTo>
                  <a:lnTo>
                    <a:pt x="19" y="106"/>
                  </a:lnTo>
                  <a:lnTo>
                    <a:pt x="29" y="110"/>
                  </a:lnTo>
                  <a:lnTo>
                    <a:pt x="62" y="120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34" y="110"/>
                  </a:lnTo>
                  <a:lnTo>
                    <a:pt x="163" y="96"/>
                  </a:lnTo>
                  <a:lnTo>
                    <a:pt x="172" y="82"/>
                  </a:lnTo>
                  <a:lnTo>
                    <a:pt x="177" y="72"/>
                  </a:lnTo>
                  <a:lnTo>
                    <a:pt x="182" y="63"/>
                  </a:lnTo>
                  <a:lnTo>
                    <a:pt x="182" y="48"/>
                  </a:lnTo>
                  <a:lnTo>
                    <a:pt x="182" y="48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AFAC89A7-D6D0-43DC-B444-8F5D375D4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49"/>
              <a:ext cx="172" cy="115"/>
            </a:xfrm>
            <a:custGeom>
              <a:avLst/>
              <a:gdLst>
                <a:gd name="T0" fmla="*/ 172 w 172"/>
                <a:gd name="T1" fmla="*/ 43 h 115"/>
                <a:gd name="T2" fmla="*/ 172 w 172"/>
                <a:gd name="T3" fmla="*/ 43 h 115"/>
                <a:gd name="T4" fmla="*/ 172 w 172"/>
                <a:gd name="T5" fmla="*/ 34 h 115"/>
                <a:gd name="T6" fmla="*/ 162 w 172"/>
                <a:gd name="T7" fmla="*/ 24 h 115"/>
                <a:gd name="T8" fmla="*/ 143 w 172"/>
                <a:gd name="T9" fmla="*/ 10 h 115"/>
                <a:gd name="T10" fmla="*/ 115 w 172"/>
                <a:gd name="T11" fmla="*/ 0 h 115"/>
                <a:gd name="T12" fmla="*/ 76 w 172"/>
                <a:gd name="T13" fmla="*/ 0 h 115"/>
                <a:gd name="T14" fmla="*/ 76 w 172"/>
                <a:gd name="T15" fmla="*/ 0 h 115"/>
                <a:gd name="T16" fmla="*/ 43 w 172"/>
                <a:gd name="T17" fmla="*/ 10 h 115"/>
                <a:gd name="T18" fmla="*/ 19 w 172"/>
                <a:gd name="T19" fmla="*/ 24 h 115"/>
                <a:gd name="T20" fmla="*/ 0 w 172"/>
                <a:gd name="T21" fmla="*/ 48 h 115"/>
                <a:gd name="T22" fmla="*/ 0 w 172"/>
                <a:gd name="T23" fmla="*/ 58 h 115"/>
                <a:gd name="T24" fmla="*/ 0 w 172"/>
                <a:gd name="T25" fmla="*/ 67 h 115"/>
                <a:gd name="T26" fmla="*/ 0 w 172"/>
                <a:gd name="T27" fmla="*/ 67 h 115"/>
                <a:gd name="T28" fmla="*/ 0 w 172"/>
                <a:gd name="T29" fmla="*/ 81 h 115"/>
                <a:gd name="T30" fmla="*/ 9 w 172"/>
                <a:gd name="T31" fmla="*/ 91 h 115"/>
                <a:gd name="T32" fmla="*/ 28 w 172"/>
                <a:gd name="T33" fmla="*/ 105 h 115"/>
                <a:gd name="T34" fmla="*/ 57 w 172"/>
                <a:gd name="T35" fmla="*/ 115 h 115"/>
                <a:gd name="T36" fmla="*/ 91 w 172"/>
                <a:gd name="T37" fmla="*/ 110 h 115"/>
                <a:gd name="T38" fmla="*/ 91 w 172"/>
                <a:gd name="T39" fmla="*/ 110 h 115"/>
                <a:gd name="T40" fmla="*/ 124 w 172"/>
                <a:gd name="T41" fmla="*/ 105 h 115"/>
                <a:gd name="T42" fmla="*/ 153 w 172"/>
                <a:gd name="T43" fmla="*/ 86 h 115"/>
                <a:gd name="T44" fmla="*/ 167 w 172"/>
                <a:gd name="T45" fmla="*/ 67 h 115"/>
                <a:gd name="T46" fmla="*/ 172 w 172"/>
                <a:gd name="T47" fmla="*/ 58 h 115"/>
                <a:gd name="T48" fmla="*/ 172 w 172"/>
                <a:gd name="T49" fmla="*/ 43 h 115"/>
                <a:gd name="T50" fmla="*/ 172 w 172"/>
                <a:gd name="T51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" h="115">
                  <a:moveTo>
                    <a:pt x="172" y="43"/>
                  </a:moveTo>
                  <a:lnTo>
                    <a:pt x="172" y="43"/>
                  </a:lnTo>
                  <a:lnTo>
                    <a:pt x="172" y="34"/>
                  </a:lnTo>
                  <a:lnTo>
                    <a:pt x="162" y="24"/>
                  </a:lnTo>
                  <a:lnTo>
                    <a:pt x="143" y="10"/>
                  </a:lnTo>
                  <a:lnTo>
                    <a:pt x="11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3" y="10"/>
                  </a:lnTo>
                  <a:lnTo>
                    <a:pt x="19" y="24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9" y="91"/>
                  </a:lnTo>
                  <a:lnTo>
                    <a:pt x="28" y="105"/>
                  </a:lnTo>
                  <a:lnTo>
                    <a:pt x="57" y="115"/>
                  </a:lnTo>
                  <a:lnTo>
                    <a:pt x="91" y="110"/>
                  </a:lnTo>
                  <a:lnTo>
                    <a:pt x="91" y="110"/>
                  </a:lnTo>
                  <a:lnTo>
                    <a:pt x="124" y="105"/>
                  </a:lnTo>
                  <a:lnTo>
                    <a:pt x="153" y="86"/>
                  </a:lnTo>
                  <a:lnTo>
                    <a:pt x="167" y="67"/>
                  </a:lnTo>
                  <a:lnTo>
                    <a:pt x="172" y="58"/>
                  </a:lnTo>
                  <a:lnTo>
                    <a:pt x="172" y="43"/>
                  </a:lnTo>
                  <a:lnTo>
                    <a:pt x="172" y="43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C7F3FE67-E5CE-4053-B052-1A3B7DB6D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354"/>
              <a:ext cx="167" cy="105"/>
            </a:xfrm>
            <a:custGeom>
              <a:avLst/>
              <a:gdLst>
                <a:gd name="T0" fmla="*/ 167 w 167"/>
                <a:gd name="T1" fmla="*/ 38 h 105"/>
                <a:gd name="T2" fmla="*/ 167 w 167"/>
                <a:gd name="T3" fmla="*/ 38 h 105"/>
                <a:gd name="T4" fmla="*/ 167 w 167"/>
                <a:gd name="T5" fmla="*/ 29 h 105"/>
                <a:gd name="T6" fmla="*/ 158 w 167"/>
                <a:gd name="T7" fmla="*/ 19 h 105"/>
                <a:gd name="T8" fmla="*/ 138 w 167"/>
                <a:gd name="T9" fmla="*/ 5 h 105"/>
                <a:gd name="T10" fmla="*/ 110 w 167"/>
                <a:gd name="T11" fmla="*/ 0 h 105"/>
                <a:gd name="T12" fmla="*/ 76 w 167"/>
                <a:gd name="T13" fmla="*/ 0 h 105"/>
                <a:gd name="T14" fmla="*/ 76 w 167"/>
                <a:gd name="T15" fmla="*/ 0 h 105"/>
                <a:gd name="T16" fmla="*/ 48 w 167"/>
                <a:gd name="T17" fmla="*/ 5 h 105"/>
                <a:gd name="T18" fmla="*/ 19 w 167"/>
                <a:gd name="T19" fmla="*/ 24 h 105"/>
                <a:gd name="T20" fmla="*/ 5 w 167"/>
                <a:gd name="T21" fmla="*/ 43 h 105"/>
                <a:gd name="T22" fmla="*/ 0 w 167"/>
                <a:gd name="T23" fmla="*/ 53 h 105"/>
                <a:gd name="T24" fmla="*/ 0 w 167"/>
                <a:gd name="T25" fmla="*/ 62 h 105"/>
                <a:gd name="T26" fmla="*/ 0 w 167"/>
                <a:gd name="T27" fmla="*/ 62 h 105"/>
                <a:gd name="T28" fmla="*/ 5 w 167"/>
                <a:gd name="T29" fmla="*/ 72 h 105"/>
                <a:gd name="T30" fmla="*/ 9 w 167"/>
                <a:gd name="T31" fmla="*/ 81 h 105"/>
                <a:gd name="T32" fmla="*/ 33 w 167"/>
                <a:gd name="T33" fmla="*/ 96 h 105"/>
                <a:gd name="T34" fmla="*/ 57 w 167"/>
                <a:gd name="T35" fmla="*/ 105 h 105"/>
                <a:gd name="T36" fmla="*/ 91 w 167"/>
                <a:gd name="T37" fmla="*/ 105 h 105"/>
                <a:gd name="T38" fmla="*/ 91 w 167"/>
                <a:gd name="T39" fmla="*/ 105 h 105"/>
                <a:gd name="T40" fmla="*/ 124 w 167"/>
                <a:gd name="T41" fmla="*/ 96 h 105"/>
                <a:gd name="T42" fmla="*/ 148 w 167"/>
                <a:gd name="T43" fmla="*/ 81 h 105"/>
                <a:gd name="T44" fmla="*/ 167 w 167"/>
                <a:gd name="T45" fmla="*/ 62 h 105"/>
                <a:gd name="T46" fmla="*/ 167 w 167"/>
                <a:gd name="T47" fmla="*/ 53 h 105"/>
                <a:gd name="T48" fmla="*/ 167 w 167"/>
                <a:gd name="T49" fmla="*/ 38 h 105"/>
                <a:gd name="T50" fmla="*/ 167 w 167"/>
                <a:gd name="T51" fmla="*/ 3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05">
                  <a:moveTo>
                    <a:pt x="167" y="38"/>
                  </a:moveTo>
                  <a:lnTo>
                    <a:pt x="167" y="38"/>
                  </a:lnTo>
                  <a:lnTo>
                    <a:pt x="167" y="29"/>
                  </a:lnTo>
                  <a:lnTo>
                    <a:pt x="158" y="19"/>
                  </a:lnTo>
                  <a:lnTo>
                    <a:pt x="138" y="5"/>
                  </a:lnTo>
                  <a:lnTo>
                    <a:pt x="11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8" y="5"/>
                  </a:lnTo>
                  <a:lnTo>
                    <a:pt x="19" y="24"/>
                  </a:lnTo>
                  <a:lnTo>
                    <a:pt x="5" y="43"/>
                  </a:lnTo>
                  <a:lnTo>
                    <a:pt x="0" y="5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72"/>
                  </a:lnTo>
                  <a:lnTo>
                    <a:pt x="9" y="81"/>
                  </a:lnTo>
                  <a:lnTo>
                    <a:pt x="33" y="96"/>
                  </a:lnTo>
                  <a:lnTo>
                    <a:pt x="57" y="105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24" y="96"/>
                  </a:lnTo>
                  <a:lnTo>
                    <a:pt x="148" y="81"/>
                  </a:lnTo>
                  <a:lnTo>
                    <a:pt x="167" y="62"/>
                  </a:lnTo>
                  <a:lnTo>
                    <a:pt x="167" y="53"/>
                  </a:lnTo>
                  <a:lnTo>
                    <a:pt x="167" y="38"/>
                  </a:lnTo>
                  <a:lnTo>
                    <a:pt x="167" y="38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2896364E-E882-41F8-815A-0FB9B6DA9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" y="2354"/>
              <a:ext cx="157" cy="100"/>
            </a:xfrm>
            <a:custGeom>
              <a:avLst/>
              <a:gdLst>
                <a:gd name="T0" fmla="*/ 157 w 157"/>
                <a:gd name="T1" fmla="*/ 43 h 100"/>
                <a:gd name="T2" fmla="*/ 157 w 157"/>
                <a:gd name="T3" fmla="*/ 43 h 100"/>
                <a:gd name="T4" fmla="*/ 157 w 157"/>
                <a:gd name="T5" fmla="*/ 29 h 100"/>
                <a:gd name="T6" fmla="*/ 153 w 157"/>
                <a:gd name="T7" fmla="*/ 24 h 100"/>
                <a:gd name="T8" fmla="*/ 133 w 157"/>
                <a:gd name="T9" fmla="*/ 9 h 100"/>
                <a:gd name="T10" fmla="*/ 105 w 157"/>
                <a:gd name="T11" fmla="*/ 0 h 100"/>
                <a:gd name="T12" fmla="*/ 71 w 157"/>
                <a:gd name="T13" fmla="*/ 0 h 100"/>
                <a:gd name="T14" fmla="*/ 71 w 157"/>
                <a:gd name="T15" fmla="*/ 0 h 100"/>
                <a:gd name="T16" fmla="*/ 43 w 157"/>
                <a:gd name="T17" fmla="*/ 9 h 100"/>
                <a:gd name="T18" fmla="*/ 19 w 157"/>
                <a:gd name="T19" fmla="*/ 24 h 100"/>
                <a:gd name="T20" fmla="*/ 4 w 157"/>
                <a:gd name="T21" fmla="*/ 43 h 100"/>
                <a:gd name="T22" fmla="*/ 0 w 157"/>
                <a:gd name="T23" fmla="*/ 53 h 100"/>
                <a:gd name="T24" fmla="*/ 0 w 157"/>
                <a:gd name="T25" fmla="*/ 62 h 100"/>
                <a:gd name="T26" fmla="*/ 0 w 157"/>
                <a:gd name="T27" fmla="*/ 62 h 100"/>
                <a:gd name="T28" fmla="*/ 4 w 157"/>
                <a:gd name="T29" fmla="*/ 72 h 100"/>
                <a:gd name="T30" fmla="*/ 9 w 157"/>
                <a:gd name="T31" fmla="*/ 81 h 100"/>
                <a:gd name="T32" fmla="*/ 28 w 157"/>
                <a:gd name="T33" fmla="*/ 96 h 100"/>
                <a:gd name="T34" fmla="*/ 57 w 157"/>
                <a:gd name="T35" fmla="*/ 100 h 100"/>
                <a:gd name="T36" fmla="*/ 86 w 157"/>
                <a:gd name="T37" fmla="*/ 100 h 100"/>
                <a:gd name="T38" fmla="*/ 86 w 157"/>
                <a:gd name="T39" fmla="*/ 100 h 100"/>
                <a:gd name="T40" fmla="*/ 119 w 157"/>
                <a:gd name="T41" fmla="*/ 96 h 100"/>
                <a:gd name="T42" fmla="*/ 143 w 157"/>
                <a:gd name="T43" fmla="*/ 81 h 100"/>
                <a:gd name="T44" fmla="*/ 157 w 157"/>
                <a:gd name="T45" fmla="*/ 62 h 100"/>
                <a:gd name="T46" fmla="*/ 157 w 157"/>
                <a:gd name="T47" fmla="*/ 53 h 100"/>
                <a:gd name="T48" fmla="*/ 157 w 157"/>
                <a:gd name="T49" fmla="*/ 43 h 100"/>
                <a:gd name="T50" fmla="*/ 157 w 157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00">
                  <a:moveTo>
                    <a:pt x="157" y="43"/>
                  </a:moveTo>
                  <a:lnTo>
                    <a:pt x="157" y="43"/>
                  </a:lnTo>
                  <a:lnTo>
                    <a:pt x="157" y="29"/>
                  </a:lnTo>
                  <a:lnTo>
                    <a:pt x="153" y="24"/>
                  </a:lnTo>
                  <a:lnTo>
                    <a:pt x="133" y="9"/>
                  </a:lnTo>
                  <a:lnTo>
                    <a:pt x="105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43" y="9"/>
                  </a:lnTo>
                  <a:lnTo>
                    <a:pt x="19" y="24"/>
                  </a:lnTo>
                  <a:lnTo>
                    <a:pt x="4" y="43"/>
                  </a:lnTo>
                  <a:lnTo>
                    <a:pt x="0" y="53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28" y="96"/>
                  </a:lnTo>
                  <a:lnTo>
                    <a:pt x="57" y="100"/>
                  </a:lnTo>
                  <a:lnTo>
                    <a:pt x="86" y="100"/>
                  </a:lnTo>
                  <a:lnTo>
                    <a:pt x="86" y="100"/>
                  </a:lnTo>
                  <a:lnTo>
                    <a:pt x="119" y="96"/>
                  </a:lnTo>
                  <a:lnTo>
                    <a:pt x="143" y="81"/>
                  </a:lnTo>
                  <a:lnTo>
                    <a:pt x="157" y="62"/>
                  </a:lnTo>
                  <a:lnTo>
                    <a:pt x="157" y="53"/>
                  </a:lnTo>
                  <a:lnTo>
                    <a:pt x="157" y="43"/>
                  </a:lnTo>
                  <a:lnTo>
                    <a:pt x="157" y="43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381A910B-9CFC-41EB-8F73-3C825CA05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" y="2359"/>
              <a:ext cx="153" cy="95"/>
            </a:xfrm>
            <a:custGeom>
              <a:avLst/>
              <a:gdLst>
                <a:gd name="T0" fmla="*/ 153 w 153"/>
                <a:gd name="T1" fmla="*/ 38 h 95"/>
                <a:gd name="T2" fmla="*/ 153 w 153"/>
                <a:gd name="T3" fmla="*/ 38 h 95"/>
                <a:gd name="T4" fmla="*/ 149 w 153"/>
                <a:gd name="T5" fmla="*/ 28 h 95"/>
                <a:gd name="T6" fmla="*/ 144 w 153"/>
                <a:gd name="T7" fmla="*/ 19 h 95"/>
                <a:gd name="T8" fmla="*/ 125 w 153"/>
                <a:gd name="T9" fmla="*/ 4 h 95"/>
                <a:gd name="T10" fmla="*/ 101 w 153"/>
                <a:gd name="T11" fmla="*/ 0 h 95"/>
                <a:gd name="T12" fmla="*/ 72 w 153"/>
                <a:gd name="T13" fmla="*/ 0 h 95"/>
                <a:gd name="T14" fmla="*/ 72 w 153"/>
                <a:gd name="T15" fmla="*/ 0 h 95"/>
                <a:gd name="T16" fmla="*/ 43 w 153"/>
                <a:gd name="T17" fmla="*/ 4 h 95"/>
                <a:gd name="T18" fmla="*/ 19 w 153"/>
                <a:gd name="T19" fmla="*/ 19 h 95"/>
                <a:gd name="T20" fmla="*/ 5 w 153"/>
                <a:gd name="T21" fmla="*/ 38 h 95"/>
                <a:gd name="T22" fmla="*/ 0 w 153"/>
                <a:gd name="T23" fmla="*/ 48 h 95"/>
                <a:gd name="T24" fmla="*/ 0 w 153"/>
                <a:gd name="T25" fmla="*/ 57 h 95"/>
                <a:gd name="T26" fmla="*/ 0 w 153"/>
                <a:gd name="T27" fmla="*/ 57 h 95"/>
                <a:gd name="T28" fmla="*/ 5 w 153"/>
                <a:gd name="T29" fmla="*/ 67 h 95"/>
                <a:gd name="T30" fmla="*/ 10 w 153"/>
                <a:gd name="T31" fmla="*/ 76 h 95"/>
                <a:gd name="T32" fmla="*/ 29 w 153"/>
                <a:gd name="T33" fmla="*/ 86 h 95"/>
                <a:gd name="T34" fmla="*/ 53 w 153"/>
                <a:gd name="T35" fmla="*/ 95 h 95"/>
                <a:gd name="T36" fmla="*/ 82 w 153"/>
                <a:gd name="T37" fmla="*/ 95 h 95"/>
                <a:gd name="T38" fmla="*/ 82 w 153"/>
                <a:gd name="T39" fmla="*/ 95 h 95"/>
                <a:gd name="T40" fmla="*/ 110 w 153"/>
                <a:gd name="T41" fmla="*/ 86 h 95"/>
                <a:gd name="T42" fmla="*/ 134 w 153"/>
                <a:gd name="T43" fmla="*/ 71 h 95"/>
                <a:gd name="T44" fmla="*/ 149 w 153"/>
                <a:gd name="T45" fmla="*/ 57 h 95"/>
                <a:gd name="T46" fmla="*/ 153 w 153"/>
                <a:gd name="T47" fmla="*/ 48 h 95"/>
                <a:gd name="T48" fmla="*/ 153 w 153"/>
                <a:gd name="T49" fmla="*/ 38 h 95"/>
                <a:gd name="T50" fmla="*/ 153 w 153"/>
                <a:gd name="T51" fmla="*/ 3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95">
                  <a:moveTo>
                    <a:pt x="153" y="38"/>
                  </a:moveTo>
                  <a:lnTo>
                    <a:pt x="153" y="38"/>
                  </a:lnTo>
                  <a:lnTo>
                    <a:pt x="149" y="28"/>
                  </a:lnTo>
                  <a:lnTo>
                    <a:pt x="144" y="19"/>
                  </a:lnTo>
                  <a:lnTo>
                    <a:pt x="125" y="4"/>
                  </a:lnTo>
                  <a:lnTo>
                    <a:pt x="10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3" y="4"/>
                  </a:lnTo>
                  <a:lnTo>
                    <a:pt x="19" y="19"/>
                  </a:lnTo>
                  <a:lnTo>
                    <a:pt x="5" y="38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10" y="76"/>
                  </a:lnTo>
                  <a:lnTo>
                    <a:pt x="29" y="86"/>
                  </a:lnTo>
                  <a:lnTo>
                    <a:pt x="53" y="95"/>
                  </a:lnTo>
                  <a:lnTo>
                    <a:pt x="82" y="95"/>
                  </a:lnTo>
                  <a:lnTo>
                    <a:pt x="82" y="95"/>
                  </a:lnTo>
                  <a:lnTo>
                    <a:pt x="110" y="86"/>
                  </a:lnTo>
                  <a:lnTo>
                    <a:pt x="134" y="71"/>
                  </a:lnTo>
                  <a:lnTo>
                    <a:pt x="149" y="57"/>
                  </a:lnTo>
                  <a:lnTo>
                    <a:pt x="153" y="48"/>
                  </a:lnTo>
                  <a:lnTo>
                    <a:pt x="153" y="38"/>
                  </a:lnTo>
                  <a:lnTo>
                    <a:pt x="153" y="38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1A6BBFAA-F82D-4DDF-8AFA-9A7E0B250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359"/>
              <a:ext cx="144" cy="91"/>
            </a:xfrm>
            <a:custGeom>
              <a:avLst/>
              <a:gdLst>
                <a:gd name="T0" fmla="*/ 144 w 144"/>
                <a:gd name="T1" fmla="*/ 38 h 91"/>
                <a:gd name="T2" fmla="*/ 144 w 144"/>
                <a:gd name="T3" fmla="*/ 38 h 91"/>
                <a:gd name="T4" fmla="*/ 134 w 144"/>
                <a:gd name="T5" fmla="*/ 19 h 91"/>
                <a:gd name="T6" fmla="*/ 115 w 144"/>
                <a:gd name="T7" fmla="*/ 9 h 91"/>
                <a:gd name="T8" fmla="*/ 91 w 144"/>
                <a:gd name="T9" fmla="*/ 0 h 91"/>
                <a:gd name="T10" fmla="*/ 67 w 144"/>
                <a:gd name="T11" fmla="*/ 0 h 91"/>
                <a:gd name="T12" fmla="*/ 67 w 144"/>
                <a:gd name="T13" fmla="*/ 0 h 91"/>
                <a:gd name="T14" fmla="*/ 38 w 144"/>
                <a:gd name="T15" fmla="*/ 9 h 91"/>
                <a:gd name="T16" fmla="*/ 19 w 144"/>
                <a:gd name="T17" fmla="*/ 24 h 91"/>
                <a:gd name="T18" fmla="*/ 5 w 144"/>
                <a:gd name="T19" fmla="*/ 38 h 91"/>
                <a:gd name="T20" fmla="*/ 0 w 144"/>
                <a:gd name="T21" fmla="*/ 57 h 91"/>
                <a:gd name="T22" fmla="*/ 0 w 144"/>
                <a:gd name="T23" fmla="*/ 57 h 91"/>
                <a:gd name="T24" fmla="*/ 10 w 144"/>
                <a:gd name="T25" fmla="*/ 71 h 91"/>
                <a:gd name="T26" fmla="*/ 24 w 144"/>
                <a:gd name="T27" fmla="*/ 86 h 91"/>
                <a:gd name="T28" fmla="*/ 48 w 144"/>
                <a:gd name="T29" fmla="*/ 91 h 91"/>
                <a:gd name="T30" fmla="*/ 77 w 144"/>
                <a:gd name="T31" fmla="*/ 91 h 91"/>
                <a:gd name="T32" fmla="*/ 77 w 144"/>
                <a:gd name="T33" fmla="*/ 91 h 91"/>
                <a:gd name="T34" fmla="*/ 105 w 144"/>
                <a:gd name="T35" fmla="*/ 86 h 91"/>
                <a:gd name="T36" fmla="*/ 124 w 144"/>
                <a:gd name="T37" fmla="*/ 71 h 91"/>
                <a:gd name="T38" fmla="*/ 139 w 144"/>
                <a:gd name="T39" fmla="*/ 57 h 91"/>
                <a:gd name="T40" fmla="*/ 144 w 144"/>
                <a:gd name="T41" fmla="*/ 38 h 91"/>
                <a:gd name="T42" fmla="*/ 144 w 144"/>
                <a:gd name="T43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91">
                  <a:moveTo>
                    <a:pt x="144" y="38"/>
                  </a:moveTo>
                  <a:lnTo>
                    <a:pt x="144" y="38"/>
                  </a:lnTo>
                  <a:lnTo>
                    <a:pt x="134" y="19"/>
                  </a:lnTo>
                  <a:lnTo>
                    <a:pt x="115" y="9"/>
                  </a:lnTo>
                  <a:lnTo>
                    <a:pt x="91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38" y="9"/>
                  </a:lnTo>
                  <a:lnTo>
                    <a:pt x="19" y="24"/>
                  </a:lnTo>
                  <a:lnTo>
                    <a:pt x="5" y="3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0" y="71"/>
                  </a:lnTo>
                  <a:lnTo>
                    <a:pt x="24" y="86"/>
                  </a:lnTo>
                  <a:lnTo>
                    <a:pt x="48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105" y="86"/>
                  </a:lnTo>
                  <a:lnTo>
                    <a:pt x="124" y="71"/>
                  </a:lnTo>
                  <a:lnTo>
                    <a:pt x="139" y="57"/>
                  </a:lnTo>
                  <a:lnTo>
                    <a:pt x="144" y="38"/>
                  </a:lnTo>
                  <a:lnTo>
                    <a:pt x="144" y="38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3D01A017-1950-4475-BEB5-DA2A0981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2363"/>
              <a:ext cx="134" cy="87"/>
            </a:xfrm>
            <a:custGeom>
              <a:avLst/>
              <a:gdLst>
                <a:gd name="T0" fmla="*/ 134 w 134"/>
                <a:gd name="T1" fmla="*/ 34 h 87"/>
                <a:gd name="T2" fmla="*/ 134 w 134"/>
                <a:gd name="T3" fmla="*/ 34 h 87"/>
                <a:gd name="T4" fmla="*/ 124 w 134"/>
                <a:gd name="T5" fmla="*/ 20 h 87"/>
                <a:gd name="T6" fmla="*/ 110 w 134"/>
                <a:gd name="T7" fmla="*/ 5 h 87"/>
                <a:gd name="T8" fmla="*/ 86 w 134"/>
                <a:gd name="T9" fmla="*/ 0 h 87"/>
                <a:gd name="T10" fmla="*/ 62 w 134"/>
                <a:gd name="T11" fmla="*/ 0 h 87"/>
                <a:gd name="T12" fmla="*/ 62 w 134"/>
                <a:gd name="T13" fmla="*/ 0 h 87"/>
                <a:gd name="T14" fmla="*/ 33 w 134"/>
                <a:gd name="T15" fmla="*/ 5 h 87"/>
                <a:gd name="T16" fmla="*/ 14 w 134"/>
                <a:gd name="T17" fmla="*/ 20 h 87"/>
                <a:gd name="T18" fmla="*/ 5 w 134"/>
                <a:gd name="T19" fmla="*/ 34 h 87"/>
                <a:gd name="T20" fmla="*/ 0 w 134"/>
                <a:gd name="T21" fmla="*/ 53 h 87"/>
                <a:gd name="T22" fmla="*/ 0 w 134"/>
                <a:gd name="T23" fmla="*/ 53 h 87"/>
                <a:gd name="T24" fmla="*/ 9 w 134"/>
                <a:gd name="T25" fmla="*/ 67 h 87"/>
                <a:gd name="T26" fmla="*/ 24 w 134"/>
                <a:gd name="T27" fmla="*/ 77 h 87"/>
                <a:gd name="T28" fmla="*/ 48 w 134"/>
                <a:gd name="T29" fmla="*/ 87 h 87"/>
                <a:gd name="T30" fmla="*/ 72 w 134"/>
                <a:gd name="T31" fmla="*/ 87 h 87"/>
                <a:gd name="T32" fmla="*/ 72 w 134"/>
                <a:gd name="T33" fmla="*/ 87 h 87"/>
                <a:gd name="T34" fmla="*/ 96 w 134"/>
                <a:gd name="T35" fmla="*/ 77 h 87"/>
                <a:gd name="T36" fmla="*/ 119 w 134"/>
                <a:gd name="T37" fmla="*/ 67 h 87"/>
                <a:gd name="T38" fmla="*/ 129 w 134"/>
                <a:gd name="T39" fmla="*/ 53 h 87"/>
                <a:gd name="T40" fmla="*/ 134 w 134"/>
                <a:gd name="T41" fmla="*/ 34 h 87"/>
                <a:gd name="T42" fmla="*/ 134 w 134"/>
                <a:gd name="T43" fmla="*/ 3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87">
                  <a:moveTo>
                    <a:pt x="134" y="34"/>
                  </a:moveTo>
                  <a:lnTo>
                    <a:pt x="134" y="34"/>
                  </a:lnTo>
                  <a:lnTo>
                    <a:pt x="124" y="20"/>
                  </a:lnTo>
                  <a:lnTo>
                    <a:pt x="110" y="5"/>
                  </a:lnTo>
                  <a:lnTo>
                    <a:pt x="86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3" y="5"/>
                  </a:lnTo>
                  <a:lnTo>
                    <a:pt x="14" y="20"/>
                  </a:lnTo>
                  <a:lnTo>
                    <a:pt x="5" y="3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9" y="67"/>
                  </a:lnTo>
                  <a:lnTo>
                    <a:pt x="24" y="77"/>
                  </a:lnTo>
                  <a:lnTo>
                    <a:pt x="48" y="87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96" y="77"/>
                  </a:lnTo>
                  <a:lnTo>
                    <a:pt x="119" y="67"/>
                  </a:lnTo>
                  <a:lnTo>
                    <a:pt x="129" y="53"/>
                  </a:lnTo>
                  <a:lnTo>
                    <a:pt x="134" y="34"/>
                  </a:lnTo>
                  <a:lnTo>
                    <a:pt x="134" y="34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5350B15E-903E-4534-B876-8CAD3598B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7" y="2363"/>
              <a:ext cx="124" cy="82"/>
            </a:xfrm>
            <a:custGeom>
              <a:avLst/>
              <a:gdLst>
                <a:gd name="T0" fmla="*/ 124 w 124"/>
                <a:gd name="T1" fmla="*/ 34 h 82"/>
                <a:gd name="T2" fmla="*/ 124 w 124"/>
                <a:gd name="T3" fmla="*/ 34 h 82"/>
                <a:gd name="T4" fmla="*/ 114 w 124"/>
                <a:gd name="T5" fmla="*/ 20 h 82"/>
                <a:gd name="T6" fmla="*/ 100 w 124"/>
                <a:gd name="T7" fmla="*/ 10 h 82"/>
                <a:gd name="T8" fmla="*/ 81 w 124"/>
                <a:gd name="T9" fmla="*/ 0 h 82"/>
                <a:gd name="T10" fmla="*/ 57 w 124"/>
                <a:gd name="T11" fmla="*/ 0 h 82"/>
                <a:gd name="T12" fmla="*/ 57 w 124"/>
                <a:gd name="T13" fmla="*/ 0 h 82"/>
                <a:gd name="T14" fmla="*/ 33 w 124"/>
                <a:gd name="T15" fmla="*/ 10 h 82"/>
                <a:gd name="T16" fmla="*/ 14 w 124"/>
                <a:gd name="T17" fmla="*/ 20 h 82"/>
                <a:gd name="T18" fmla="*/ 0 w 124"/>
                <a:gd name="T19" fmla="*/ 34 h 82"/>
                <a:gd name="T20" fmla="*/ 0 w 124"/>
                <a:gd name="T21" fmla="*/ 53 h 82"/>
                <a:gd name="T22" fmla="*/ 0 w 124"/>
                <a:gd name="T23" fmla="*/ 53 h 82"/>
                <a:gd name="T24" fmla="*/ 4 w 124"/>
                <a:gd name="T25" fmla="*/ 67 h 82"/>
                <a:gd name="T26" fmla="*/ 19 w 124"/>
                <a:gd name="T27" fmla="*/ 77 h 82"/>
                <a:gd name="T28" fmla="*/ 43 w 124"/>
                <a:gd name="T29" fmla="*/ 82 h 82"/>
                <a:gd name="T30" fmla="*/ 67 w 124"/>
                <a:gd name="T31" fmla="*/ 82 h 82"/>
                <a:gd name="T32" fmla="*/ 67 w 124"/>
                <a:gd name="T33" fmla="*/ 82 h 82"/>
                <a:gd name="T34" fmla="*/ 91 w 124"/>
                <a:gd name="T35" fmla="*/ 77 h 82"/>
                <a:gd name="T36" fmla="*/ 110 w 124"/>
                <a:gd name="T37" fmla="*/ 63 h 82"/>
                <a:gd name="T38" fmla="*/ 119 w 124"/>
                <a:gd name="T39" fmla="*/ 48 h 82"/>
                <a:gd name="T40" fmla="*/ 124 w 124"/>
                <a:gd name="T41" fmla="*/ 34 h 82"/>
                <a:gd name="T42" fmla="*/ 124 w 124"/>
                <a:gd name="T4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82">
                  <a:moveTo>
                    <a:pt x="124" y="34"/>
                  </a:moveTo>
                  <a:lnTo>
                    <a:pt x="124" y="34"/>
                  </a:lnTo>
                  <a:lnTo>
                    <a:pt x="114" y="20"/>
                  </a:lnTo>
                  <a:lnTo>
                    <a:pt x="100" y="10"/>
                  </a:lnTo>
                  <a:lnTo>
                    <a:pt x="81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33" y="10"/>
                  </a:lnTo>
                  <a:lnTo>
                    <a:pt x="14" y="20"/>
                  </a:lnTo>
                  <a:lnTo>
                    <a:pt x="0" y="34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4" y="67"/>
                  </a:lnTo>
                  <a:lnTo>
                    <a:pt x="19" y="77"/>
                  </a:lnTo>
                  <a:lnTo>
                    <a:pt x="43" y="82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91" y="77"/>
                  </a:lnTo>
                  <a:lnTo>
                    <a:pt x="110" y="63"/>
                  </a:lnTo>
                  <a:lnTo>
                    <a:pt x="119" y="48"/>
                  </a:lnTo>
                  <a:lnTo>
                    <a:pt x="124" y="34"/>
                  </a:lnTo>
                  <a:lnTo>
                    <a:pt x="124" y="34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A4A90B48-C321-43E3-A826-7900AD2A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2368"/>
              <a:ext cx="115" cy="77"/>
            </a:xfrm>
            <a:custGeom>
              <a:avLst/>
              <a:gdLst>
                <a:gd name="T0" fmla="*/ 0 w 115"/>
                <a:gd name="T1" fmla="*/ 43 h 77"/>
                <a:gd name="T2" fmla="*/ 0 w 115"/>
                <a:gd name="T3" fmla="*/ 43 h 77"/>
                <a:gd name="T4" fmla="*/ 5 w 115"/>
                <a:gd name="T5" fmla="*/ 58 h 77"/>
                <a:gd name="T6" fmla="*/ 20 w 115"/>
                <a:gd name="T7" fmla="*/ 67 h 77"/>
                <a:gd name="T8" fmla="*/ 39 w 115"/>
                <a:gd name="T9" fmla="*/ 77 h 77"/>
                <a:gd name="T10" fmla="*/ 63 w 115"/>
                <a:gd name="T11" fmla="*/ 77 h 77"/>
                <a:gd name="T12" fmla="*/ 63 w 115"/>
                <a:gd name="T13" fmla="*/ 77 h 77"/>
                <a:gd name="T14" fmla="*/ 87 w 115"/>
                <a:gd name="T15" fmla="*/ 67 h 77"/>
                <a:gd name="T16" fmla="*/ 101 w 115"/>
                <a:gd name="T17" fmla="*/ 58 h 77"/>
                <a:gd name="T18" fmla="*/ 115 w 115"/>
                <a:gd name="T19" fmla="*/ 43 h 77"/>
                <a:gd name="T20" fmla="*/ 115 w 115"/>
                <a:gd name="T21" fmla="*/ 29 h 77"/>
                <a:gd name="T22" fmla="*/ 115 w 115"/>
                <a:gd name="T23" fmla="*/ 29 h 77"/>
                <a:gd name="T24" fmla="*/ 110 w 115"/>
                <a:gd name="T25" fmla="*/ 15 h 77"/>
                <a:gd name="T26" fmla="*/ 96 w 115"/>
                <a:gd name="T27" fmla="*/ 5 h 77"/>
                <a:gd name="T28" fmla="*/ 77 w 115"/>
                <a:gd name="T29" fmla="*/ 0 h 77"/>
                <a:gd name="T30" fmla="*/ 53 w 115"/>
                <a:gd name="T31" fmla="*/ 0 h 77"/>
                <a:gd name="T32" fmla="*/ 53 w 115"/>
                <a:gd name="T33" fmla="*/ 0 h 77"/>
                <a:gd name="T34" fmla="*/ 29 w 115"/>
                <a:gd name="T35" fmla="*/ 5 h 77"/>
                <a:gd name="T36" fmla="*/ 15 w 115"/>
                <a:gd name="T37" fmla="*/ 15 h 77"/>
                <a:gd name="T38" fmla="*/ 0 w 115"/>
                <a:gd name="T39" fmla="*/ 29 h 77"/>
                <a:gd name="T40" fmla="*/ 0 w 115"/>
                <a:gd name="T41" fmla="*/ 43 h 77"/>
                <a:gd name="T42" fmla="*/ 0 w 115"/>
                <a:gd name="T43" fmla="*/ 4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77">
                  <a:moveTo>
                    <a:pt x="0" y="43"/>
                  </a:moveTo>
                  <a:lnTo>
                    <a:pt x="0" y="43"/>
                  </a:lnTo>
                  <a:lnTo>
                    <a:pt x="5" y="58"/>
                  </a:lnTo>
                  <a:lnTo>
                    <a:pt x="20" y="67"/>
                  </a:lnTo>
                  <a:lnTo>
                    <a:pt x="39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87" y="67"/>
                  </a:lnTo>
                  <a:lnTo>
                    <a:pt x="101" y="58"/>
                  </a:lnTo>
                  <a:lnTo>
                    <a:pt x="115" y="43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0" y="15"/>
                  </a:lnTo>
                  <a:lnTo>
                    <a:pt x="96" y="5"/>
                  </a:lnTo>
                  <a:lnTo>
                    <a:pt x="7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29" y="5"/>
                  </a:lnTo>
                  <a:lnTo>
                    <a:pt x="15" y="15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5266CEE1-0CC2-4604-9B38-3759C2C8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1608"/>
              <a:ext cx="282" cy="406"/>
            </a:xfrm>
            <a:custGeom>
              <a:avLst/>
              <a:gdLst>
                <a:gd name="T0" fmla="*/ 0 w 282"/>
                <a:gd name="T1" fmla="*/ 210 h 406"/>
                <a:gd name="T2" fmla="*/ 0 w 282"/>
                <a:gd name="T3" fmla="*/ 210 h 406"/>
                <a:gd name="T4" fmla="*/ 5 w 282"/>
                <a:gd name="T5" fmla="*/ 253 h 406"/>
                <a:gd name="T6" fmla="*/ 14 w 282"/>
                <a:gd name="T7" fmla="*/ 291 h 406"/>
                <a:gd name="T8" fmla="*/ 29 w 282"/>
                <a:gd name="T9" fmla="*/ 325 h 406"/>
                <a:gd name="T10" fmla="*/ 48 w 282"/>
                <a:gd name="T11" fmla="*/ 354 h 406"/>
                <a:gd name="T12" fmla="*/ 72 w 282"/>
                <a:gd name="T13" fmla="*/ 378 h 406"/>
                <a:gd name="T14" fmla="*/ 96 w 282"/>
                <a:gd name="T15" fmla="*/ 392 h 406"/>
                <a:gd name="T16" fmla="*/ 124 w 282"/>
                <a:gd name="T17" fmla="*/ 401 h 406"/>
                <a:gd name="T18" fmla="*/ 153 w 282"/>
                <a:gd name="T19" fmla="*/ 406 h 406"/>
                <a:gd name="T20" fmla="*/ 153 w 282"/>
                <a:gd name="T21" fmla="*/ 406 h 406"/>
                <a:gd name="T22" fmla="*/ 182 w 282"/>
                <a:gd name="T23" fmla="*/ 401 h 406"/>
                <a:gd name="T24" fmla="*/ 206 w 282"/>
                <a:gd name="T25" fmla="*/ 387 h 406"/>
                <a:gd name="T26" fmla="*/ 230 w 282"/>
                <a:gd name="T27" fmla="*/ 368 h 406"/>
                <a:gd name="T28" fmla="*/ 249 w 282"/>
                <a:gd name="T29" fmla="*/ 339 h 406"/>
                <a:gd name="T30" fmla="*/ 268 w 282"/>
                <a:gd name="T31" fmla="*/ 311 h 406"/>
                <a:gd name="T32" fmla="*/ 277 w 282"/>
                <a:gd name="T33" fmla="*/ 272 h 406"/>
                <a:gd name="T34" fmla="*/ 282 w 282"/>
                <a:gd name="T35" fmla="*/ 234 h 406"/>
                <a:gd name="T36" fmla="*/ 282 w 282"/>
                <a:gd name="T37" fmla="*/ 196 h 406"/>
                <a:gd name="T38" fmla="*/ 282 w 282"/>
                <a:gd name="T39" fmla="*/ 196 h 406"/>
                <a:gd name="T40" fmla="*/ 277 w 282"/>
                <a:gd name="T41" fmla="*/ 153 h 406"/>
                <a:gd name="T42" fmla="*/ 268 w 282"/>
                <a:gd name="T43" fmla="*/ 114 h 406"/>
                <a:gd name="T44" fmla="*/ 254 w 282"/>
                <a:gd name="T45" fmla="*/ 81 h 406"/>
                <a:gd name="T46" fmla="*/ 234 w 282"/>
                <a:gd name="T47" fmla="*/ 52 h 406"/>
                <a:gd name="T48" fmla="*/ 211 w 282"/>
                <a:gd name="T49" fmla="*/ 28 h 406"/>
                <a:gd name="T50" fmla="*/ 187 w 282"/>
                <a:gd name="T51" fmla="*/ 14 h 406"/>
                <a:gd name="T52" fmla="*/ 158 w 282"/>
                <a:gd name="T53" fmla="*/ 4 h 406"/>
                <a:gd name="T54" fmla="*/ 129 w 282"/>
                <a:gd name="T55" fmla="*/ 0 h 406"/>
                <a:gd name="T56" fmla="*/ 129 w 282"/>
                <a:gd name="T57" fmla="*/ 0 h 406"/>
                <a:gd name="T58" fmla="*/ 101 w 282"/>
                <a:gd name="T59" fmla="*/ 4 h 406"/>
                <a:gd name="T60" fmla="*/ 77 w 282"/>
                <a:gd name="T61" fmla="*/ 19 h 406"/>
                <a:gd name="T62" fmla="*/ 53 w 282"/>
                <a:gd name="T63" fmla="*/ 38 h 406"/>
                <a:gd name="T64" fmla="*/ 34 w 282"/>
                <a:gd name="T65" fmla="*/ 66 h 406"/>
                <a:gd name="T66" fmla="*/ 19 w 282"/>
                <a:gd name="T67" fmla="*/ 95 h 406"/>
                <a:gd name="T68" fmla="*/ 5 w 282"/>
                <a:gd name="T69" fmla="*/ 133 h 406"/>
                <a:gd name="T70" fmla="*/ 0 w 282"/>
                <a:gd name="T71" fmla="*/ 172 h 406"/>
                <a:gd name="T72" fmla="*/ 0 w 282"/>
                <a:gd name="T73" fmla="*/ 210 h 406"/>
                <a:gd name="T74" fmla="*/ 0 w 282"/>
                <a:gd name="T75" fmla="*/ 2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2" h="406">
                  <a:moveTo>
                    <a:pt x="0" y="210"/>
                  </a:moveTo>
                  <a:lnTo>
                    <a:pt x="0" y="210"/>
                  </a:lnTo>
                  <a:lnTo>
                    <a:pt x="5" y="253"/>
                  </a:lnTo>
                  <a:lnTo>
                    <a:pt x="14" y="291"/>
                  </a:lnTo>
                  <a:lnTo>
                    <a:pt x="29" y="325"/>
                  </a:lnTo>
                  <a:lnTo>
                    <a:pt x="48" y="354"/>
                  </a:lnTo>
                  <a:lnTo>
                    <a:pt x="72" y="378"/>
                  </a:lnTo>
                  <a:lnTo>
                    <a:pt x="96" y="392"/>
                  </a:lnTo>
                  <a:lnTo>
                    <a:pt x="124" y="401"/>
                  </a:lnTo>
                  <a:lnTo>
                    <a:pt x="153" y="406"/>
                  </a:lnTo>
                  <a:lnTo>
                    <a:pt x="153" y="406"/>
                  </a:lnTo>
                  <a:lnTo>
                    <a:pt x="182" y="401"/>
                  </a:lnTo>
                  <a:lnTo>
                    <a:pt x="206" y="387"/>
                  </a:lnTo>
                  <a:lnTo>
                    <a:pt x="230" y="368"/>
                  </a:lnTo>
                  <a:lnTo>
                    <a:pt x="249" y="339"/>
                  </a:lnTo>
                  <a:lnTo>
                    <a:pt x="268" y="311"/>
                  </a:lnTo>
                  <a:lnTo>
                    <a:pt x="277" y="272"/>
                  </a:lnTo>
                  <a:lnTo>
                    <a:pt x="282" y="234"/>
                  </a:lnTo>
                  <a:lnTo>
                    <a:pt x="282" y="196"/>
                  </a:lnTo>
                  <a:lnTo>
                    <a:pt x="282" y="196"/>
                  </a:lnTo>
                  <a:lnTo>
                    <a:pt x="277" y="153"/>
                  </a:lnTo>
                  <a:lnTo>
                    <a:pt x="268" y="114"/>
                  </a:lnTo>
                  <a:lnTo>
                    <a:pt x="254" y="81"/>
                  </a:lnTo>
                  <a:lnTo>
                    <a:pt x="234" y="52"/>
                  </a:lnTo>
                  <a:lnTo>
                    <a:pt x="211" y="28"/>
                  </a:lnTo>
                  <a:lnTo>
                    <a:pt x="187" y="14"/>
                  </a:lnTo>
                  <a:lnTo>
                    <a:pt x="158" y="4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01" y="4"/>
                  </a:lnTo>
                  <a:lnTo>
                    <a:pt x="77" y="19"/>
                  </a:lnTo>
                  <a:lnTo>
                    <a:pt x="53" y="38"/>
                  </a:lnTo>
                  <a:lnTo>
                    <a:pt x="34" y="66"/>
                  </a:lnTo>
                  <a:lnTo>
                    <a:pt x="19" y="95"/>
                  </a:lnTo>
                  <a:lnTo>
                    <a:pt x="5" y="133"/>
                  </a:lnTo>
                  <a:lnTo>
                    <a:pt x="0" y="172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203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B1B6C355-874E-476C-84E5-4FCC80EB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1651"/>
              <a:ext cx="225" cy="320"/>
            </a:xfrm>
            <a:custGeom>
              <a:avLst/>
              <a:gdLst>
                <a:gd name="T0" fmla="*/ 0 w 225"/>
                <a:gd name="T1" fmla="*/ 167 h 320"/>
                <a:gd name="T2" fmla="*/ 0 w 225"/>
                <a:gd name="T3" fmla="*/ 167 h 320"/>
                <a:gd name="T4" fmla="*/ 5 w 225"/>
                <a:gd name="T5" fmla="*/ 201 h 320"/>
                <a:gd name="T6" fmla="*/ 14 w 225"/>
                <a:gd name="T7" fmla="*/ 229 h 320"/>
                <a:gd name="T8" fmla="*/ 24 w 225"/>
                <a:gd name="T9" fmla="*/ 258 h 320"/>
                <a:gd name="T10" fmla="*/ 38 w 225"/>
                <a:gd name="T11" fmla="*/ 282 h 320"/>
                <a:gd name="T12" fmla="*/ 57 w 225"/>
                <a:gd name="T13" fmla="*/ 301 h 320"/>
                <a:gd name="T14" fmla="*/ 76 w 225"/>
                <a:gd name="T15" fmla="*/ 311 h 320"/>
                <a:gd name="T16" fmla="*/ 100 w 225"/>
                <a:gd name="T17" fmla="*/ 320 h 320"/>
                <a:gd name="T18" fmla="*/ 124 w 225"/>
                <a:gd name="T19" fmla="*/ 320 h 320"/>
                <a:gd name="T20" fmla="*/ 124 w 225"/>
                <a:gd name="T21" fmla="*/ 320 h 320"/>
                <a:gd name="T22" fmla="*/ 143 w 225"/>
                <a:gd name="T23" fmla="*/ 315 h 320"/>
                <a:gd name="T24" fmla="*/ 167 w 225"/>
                <a:gd name="T25" fmla="*/ 306 h 320"/>
                <a:gd name="T26" fmla="*/ 186 w 225"/>
                <a:gd name="T27" fmla="*/ 291 h 320"/>
                <a:gd name="T28" fmla="*/ 201 w 225"/>
                <a:gd name="T29" fmla="*/ 268 h 320"/>
                <a:gd name="T30" fmla="*/ 210 w 225"/>
                <a:gd name="T31" fmla="*/ 244 h 320"/>
                <a:gd name="T32" fmla="*/ 220 w 225"/>
                <a:gd name="T33" fmla="*/ 215 h 320"/>
                <a:gd name="T34" fmla="*/ 225 w 225"/>
                <a:gd name="T35" fmla="*/ 186 h 320"/>
                <a:gd name="T36" fmla="*/ 225 w 225"/>
                <a:gd name="T37" fmla="*/ 153 h 320"/>
                <a:gd name="T38" fmla="*/ 225 w 225"/>
                <a:gd name="T39" fmla="*/ 153 h 320"/>
                <a:gd name="T40" fmla="*/ 225 w 225"/>
                <a:gd name="T41" fmla="*/ 119 h 320"/>
                <a:gd name="T42" fmla="*/ 215 w 225"/>
                <a:gd name="T43" fmla="*/ 90 h 320"/>
                <a:gd name="T44" fmla="*/ 201 w 225"/>
                <a:gd name="T45" fmla="*/ 62 h 320"/>
                <a:gd name="T46" fmla="*/ 186 w 225"/>
                <a:gd name="T47" fmla="*/ 43 h 320"/>
                <a:gd name="T48" fmla="*/ 167 w 225"/>
                <a:gd name="T49" fmla="*/ 23 h 320"/>
                <a:gd name="T50" fmla="*/ 148 w 225"/>
                <a:gd name="T51" fmla="*/ 9 h 320"/>
                <a:gd name="T52" fmla="*/ 129 w 225"/>
                <a:gd name="T53" fmla="*/ 0 h 320"/>
                <a:gd name="T54" fmla="*/ 105 w 225"/>
                <a:gd name="T55" fmla="*/ 0 h 320"/>
                <a:gd name="T56" fmla="*/ 105 w 225"/>
                <a:gd name="T57" fmla="*/ 0 h 320"/>
                <a:gd name="T58" fmla="*/ 81 w 225"/>
                <a:gd name="T59" fmla="*/ 4 h 320"/>
                <a:gd name="T60" fmla="*/ 62 w 225"/>
                <a:gd name="T61" fmla="*/ 14 h 320"/>
                <a:gd name="T62" fmla="*/ 43 w 225"/>
                <a:gd name="T63" fmla="*/ 28 h 320"/>
                <a:gd name="T64" fmla="*/ 29 w 225"/>
                <a:gd name="T65" fmla="*/ 52 h 320"/>
                <a:gd name="T66" fmla="*/ 14 w 225"/>
                <a:gd name="T67" fmla="*/ 76 h 320"/>
                <a:gd name="T68" fmla="*/ 5 w 225"/>
                <a:gd name="T69" fmla="*/ 105 h 320"/>
                <a:gd name="T70" fmla="*/ 0 w 225"/>
                <a:gd name="T71" fmla="*/ 134 h 320"/>
                <a:gd name="T72" fmla="*/ 0 w 225"/>
                <a:gd name="T73" fmla="*/ 167 h 320"/>
                <a:gd name="T74" fmla="*/ 0 w 225"/>
                <a:gd name="T75" fmla="*/ 16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5" h="320">
                  <a:moveTo>
                    <a:pt x="0" y="167"/>
                  </a:moveTo>
                  <a:lnTo>
                    <a:pt x="0" y="167"/>
                  </a:lnTo>
                  <a:lnTo>
                    <a:pt x="5" y="201"/>
                  </a:lnTo>
                  <a:lnTo>
                    <a:pt x="14" y="229"/>
                  </a:lnTo>
                  <a:lnTo>
                    <a:pt x="24" y="258"/>
                  </a:lnTo>
                  <a:lnTo>
                    <a:pt x="38" y="282"/>
                  </a:lnTo>
                  <a:lnTo>
                    <a:pt x="57" y="301"/>
                  </a:lnTo>
                  <a:lnTo>
                    <a:pt x="76" y="311"/>
                  </a:lnTo>
                  <a:lnTo>
                    <a:pt x="100" y="320"/>
                  </a:lnTo>
                  <a:lnTo>
                    <a:pt x="124" y="320"/>
                  </a:lnTo>
                  <a:lnTo>
                    <a:pt x="124" y="320"/>
                  </a:lnTo>
                  <a:lnTo>
                    <a:pt x="143" y="315"/>
                  </a:lnTo>
                  <a:lnTo>
                    <a:pt x="167" y="306"/>
                  </a:lnTo>
                  <a:lnTo>
                    <a:pt x="186" y="291"/>
                  </a:lnTo>
                  <a:lnTo>
                    <a:pt x="201" y="268"/>
                  </a:lnTo>
                  <a:lnTo>
                    <a:pt x="210" y="244"/>
                  </a:lnTo>
                  <a:lnTo>
                    <a:pt x="220" y="215"/>
                  </a:lnTo>
                  <a:lnTo>
                    <a:pt x="225" y="186"/>
                  </a:lnTo>
                  <a:lnTo>
                    <a:pt x="225" y="153"/>
                  </a:lnTo>
                  <a:lnTo>
                    <a:pt x="225" y="153"/>
                  </a:lnTo>
                  <a:lnTo>
                    <a:pt x="225" y="119"/>
                  </a:lnTo>
                  <a:lnTo>
                    <a:pt x="215" y="90"/>
                  </a:lnTo>
                  <a:lnTo>
                    <a:pt x="201" y="62"/>
                  </a:lnTo>
                  <a:lnTo>
                    <a:pt x="186" y="43"/>
                  </a:lnTo>
                  <a:lnTo>
                    <a:pt x="167" y="23"/>
                  </a:lnTo>
                  <a:lnTo>
                    <a:pt x="148" y="9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81" y="4"/>
                  </a:lnTo>
                  <a:lnTo>
                    <a:pt x="62" y="14"/>
                  </a:lnTo>
                  <a:lnTo>
                    <a:pt x="43" y="28"/>
                  </a:lnTo>
                  <a:lnTo>
                    <a:pt x="29" y="52"/>
                  </a:lnTo>
                  <a:lnTo>
                    <a:pt x="14" y="76"/>
                  </a:lnTo>
                  <a:lnTo>
                    <a:pt x="5" y="105"/>
                  </a:lnTo>
                  <a:lnTo>
                    <a:pt x="0" y="134"/>
                  </a:lnTo>
                  <a:lnTo>
                    <a:pt x="0" y="167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336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1B6C173E-497A-4AB9-8FB3-17DF260B1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1718"/>
              <a:ext cx="148" cy="201"/>
            </a:xfrm>
            <a:custGeom>
              <a:avLst/>
              <a:gdLst>
                <a:gd name="T0" fmla="*/ 0 w 148"/>
                <a:gd name="T1" fmla="*/ 105 h 201"/>
                <a:gd name="T2" fmla="*/ 0 w 148"/>
                <a:gd name="T3" fmla="*/ 105 h 201"/>
                <a:gd name="T4" fmla="*/ 5 w 148"/>
                <a:gd name="T5" fmla="*/ 124 h 201"/>
                <a:gd name="T6" fmla="*/ 10 w 148"/>
                <a:gd name="T7" fmla="*/ 143 h 201"/>
                <a:gd name="T8" fmla="*/ 19 w 148"/>
                <a:gd name="T9" fmla="*/ 157 h 201"/>
                <a:gd name="T10" fmla="*/ 29 w 148"/>
                <a:gd name="T11" fmla="*/ 172 h 201"/>
                <a:gd name="T12" fmla="*/ 38 w 148"/>
                <a:gd name="T13" fmla="*/ 186 h 201"/>
                <a:gd name="T14" fmla="*/ 53 w 148"/>
                <a:gd name="T15" fmla="*/ 196 h 201"/>
                <a:gd name="T16" fmla="*/ 67 w 148"/>
                <a:gd name="T17" fmla="*/ 201 h 201"/>
                <a:gd name="T18" fmla="*/ 81 w 148"/>
                <a:gd name="T19" fmla="*/ 201 h 201"/>
                <a:gd name="T20" fmla="*/ 81 w 148"/>
                <a:gd name="T21" fmla="*/ 201 h 201"/>
                <a:gd name="T22" fmla="*/ 96 w 148"/>
                <a:gd name="T23" fmla="*/ 196 h 201"/>
                <a:gd name="T24" fmla="*/ 110 w 148"/>
                <a:gd name="T25" fmla="*/ 191 h 201"/>
                <a:gd name="T26" fmla="*/ 120 w 148"/>
                <a:gd name="T27" fmla="*/ 181 h 201"/>
                <a:gd name="T28" fmla="*/ 134 w 148"/>
                <a:gd name="T29" fmla="*/ 167 h 201"/>
                <a:gd name="T30" fmla="*/ 139 w 148"/>
                <a:gd name="T31" fmla="*/ 153 h 201"/>
                <a:gd name="T32" fmla="*/ 148 w 148"/>
                <a:gd name="T33" fmla="*/ 134 h 201"/>
                <a:gd name="T34" fmla="*/ 148 w 148"/>
                <a:gd name="T35" fmla="*/ 114 h 201"/>
                <a:gd name="T36" fmla="*/ 148 w 148"/>
                <a:gd name="T37" fmla="*/ 95 h 201"/>
                <a:gd name="T38" fmla="*/ 148 w 148"/>
                <a:gd name="T39" fmla="*/ 95 h 201"/>
                <a:gd name="T40" fmla="*/ 148 w 148"/>
                <a:gd name="T41" fmla="*/ 76 h 201"/>
                <a:gd name="T42" fmla="*/ 144 w 148"/>
                <a:gd name="T43" fmla="*/ 57 h 201"/>
                <a:gd name="T44" fmla="*/ 134 w 148"/>
                <a:gd name="T45" fmla="*/ 38 h 201"/>
                <a:gd name="T46" fmla="*/ 124 w 148"/>
                <a:gd name="T47" fmla="*/ 23 h 201"/>
                <a:gd name="T48" fmla="*/ 110 w 148"/>
                <a:gd name="T49" fmla="*/ 14 h 201"/>
                <a:gd name="T50" fmla="*/ 100 w 148"/>
                <a:gd name="T51" fmla="*/ 4 h 201"/>
                <a:gd name="T52" fmla="*/ 86 w 148"/>
                <a:gd name="T53" fmla="*/ 0 h 201"/>
                <a:gd name="T54" fmla="*/ 72 w 148"/>
                <a:gd name="T55" fmla="*/ 0 h 201"/>
                <a:gd name="T56" fmla="*/ 72 w 148"/>
                <a:gd name="T57" fmla="*/ 0 h 201"/>
                <a:gd name="T58" fmla="*/ 53 w 148"/>
                <a:gd name="T59" fmla="*/ 4 h 201"/>
                <a:gd name="T60" fmla="*/ 43 w 148"/>
                <a:gd name="T61" fmla="*/ 9 h 201"/>
                <a:gd name="T62" fmla="*/ 29 w 148"/>
                <a:gd name="T63" fmla="*/ 19 h 201"/>
                <a:gd name="T64" fmla="*/ 19 w 148"/>
                <a:gd name="T65" fmla="*/ 33 h 201"/>
                <a:gd name="T66" fmla="*/ 10 w 148"/>
                <a:gd name="T67" fmla="*/ 47 h 201"/>
                <a:gd name="T68" fmla="*/ 5 w 148"/>
                <a:gd name="T69" fmla="*/ 67 h 201"/>
                <a:gd name="T70" fmla="*/ 0 w 148"/>
                <a:gd name="T71" fmla="*/ 86 h 201"/>
                <a:gd name="T72" fmla="*/ 0 w 148"/>
                <a:gd name="T73" fmla="*/ 105 h 201"/>
                <a:gd name="T74" fmla="*/ 0 w 148"/>
                <a:gd name="T75" fmla="*/ 10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201">
                  <a:moveTo>
                    <a:pt x="0" y="105"/>
                  </a:moveTo>
                  <a:lnTo>
                    <a:pt x="0" y="105"/>
                  </a:lnTo>
                  <a:lnTo>
                    <a:pt x="5" y="124"/>
                  </a:lnTo>
                  <a:lnTo>
                    <a:pt x="10" y="143"/>
                  </a:lnTo>
                  <a:lnTo>
                    <a:pt x="19" y="157"/>
                  </a:lnTo>
                  <a:lnTo>
                    <a:pt x="29" y="172"/>
                  </a:lnTo>
                  <a:lnTo>
                    <a:pt x="38" y="186"/>
                  </a:lnTo>
                  <a:lnTo>
                    <a:pt x="53" y="196"/>
                  </a:lnTo>
                  <a:lnTo>
                    <a:pt x="67" y="201"/>
                  </a:lnTo>
                  <a:lnTo>
                    <a:pt x="81" y="201"/>
                  </a:lnTo>
                  <a:lnTo>
                    <a:pt x="81" y="201"/>
                  </a:lnTo>
                  <a:lnTo>
                    <a:pt x="96" y="196"/>
                  </a:lnTo>
                  <a:lnTo>
                    <a:pt x="110" y="191"/>
                  </a:lnTo>
                  <a:lnTo>
                    <a:pt x="120" y="181"/>
                  </a:lnTo>
                  <a:lnTo>
                    <a:pt x="134" y="167"/>
                  </a:lnTo>
                  <a:lnTo>
                    <a:pt x="139" y="153"/>
                  </a:lnTo>
                  <a:lnTo>
                    <a:pt x="148" y="134"/>
                  </a:lnTo>
                  <a:lnTo>
                    <a:pt x="148" y="114"/>
                  </a:lnTo>
                  <a:lnTo>
                    <a:pt x="148" y="95"/>
                  </a:lnTo>
                  <a:lnTo>
                    <a:pt x="148" y="95"/>
                  </a:lnTo>
                  <a:lnTo>
                    <a:pt x="148" y="76"/>
                  </a:lnTo>
                  <a:lnTo>
                    <a:pt x="144" y="57"/>
                  </a:lnTo>
                  <a:lnTo>
                    <a:pt x="134" y="38"/>
                  </a:lnTo>
                  <a:lnTo>
                    <a:pt x="124" y="23"/>
                  </a:lnTo>
                  <a:lnTo>
                    <a:pt x="110" y="14"/>
                  </a:lnTo>
                  <a:lnTo>
                    <a:pt x="100" y="4"/>
                  </a:lnTo>
                  <a:lnTo>
                    <a:pt x="86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3" y="4"/>
                  </a:lnTo>
                  <a:lnTo>
                    <a:pt x="43" y="9"/>
                  </a:lnTo>
                  <a:lnTo>
                    <a:pt x="29" y="19"/>
                  </a:lnTo>
                  <a:lnTo>
                    <a:pt x="19" y="33"/>
                  </a:lnTo>
                  <a:lnTo>
                    <a:pt x="10" y="47"/>
                  </a:lnTo>
                  <a:lnTo>
                    <a:pt x="5" y="67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94B37368-BA63-442C-8F72-22DF1341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708"/>
              <a:ext cx="57" cy="77"/>
            </a:xfrm>
            <a:custGeom>
              <a:avLst/>
              <a:gdLst>
                <a:gd name="T0" fmla="*/ 0 w 57"/>
                <a:gd name="T1" fmla="*/ 38 h 77"/>
                <a:gd name="T2" fmla="*/ 0 w 57"/>
                <a:gd name="T3" fmla="*/ 38 h 77"/>
                <a:gd name="T4" fmla="*/ 4 w 57"/>
                <a:gd name="T5" fmla="*/ 53 h 77"/>
                <a:gd name="T6" fmla="*/ 9 w 57"/>
                <a:gd name="T7" fmla="*/ 67 h 77"/>
                <a:gd name="T8" fmla="*/ 19 w 57"/>
                <a:gd name="T9" fmla="*/ 77 h 77"/>
                <a:gd name="T10" fmla="*/ 28 w 57"/>
                <a:gd name="T11" fmla="*/ 77 h 77"/>
                <a:gd name="T12" fmla="*/ 28 w 57"/>
                <a:gd name="T13" fmla="*/ 77 h 77"/>
                <a:gd name="T14" fmla="*/ 38 w 57"/>
                <a:gd name="T15" fmla="*/ 77 h 77"/>
                <a:gd name="T16" fmla="*/ 47 w 57"/>
                <a:gd name="T17" fmla="*/ 67 h 77"/>
                <a:gd name="T18" fmla="*/ 57 w 57"/>
                <a:gd name="T19" fmla="*/ 57 h 77"/>
                <a:gd name="T20" fmla="*/ 57 w 57"/>
                <a:gd name="T21" fmla="*/ 43 h 77"/>
                <a:gd name="T22" fmla="*/ 57 w 57"/>
                <a:gd name="T23" fmla="*/ 43 h 77"/>
                <a:gd name="T24" fmla="*/ 57 w 57"/>
                <a:gd name="T25" fmla="*/ 24 h 77"/>
                <a:gd name="T26" fmla="*/ 52 w 57"/>
                <a:gd name="T27" fmla="*/ 14 h 77"/>
                <a:gd name="T28" fmla="*/ 43 w 57"/>
                <a:gd name="T29" fmla="*/ 5 h 77"/>
                <a:gd name="T30" fmla="*/ 33 w 57"/>
                <a:gd name="T31" fmla="*/ 0 h 77"/>
                <a:gd name="T32" fmla="*/ 33 w 57"/>
                <a:gd name="T33" fmla="*/ 0 h 77"/>
                <a:gd name="T34" fmla="*/ 23 w 57"/>
                <a:gd name="T35" fmla="*/ 0 h 77"/>
                <a:gd name="T36" fmla="*/ 14 w 57"/>
                <a:gd name="T37" fmla="*/ 10 h 77"/>
                <a:gd name="T38" fmla="*/ 4 w 57"/>
                <a:gd name="T39" fmla="*/ 24 h 77"/>
                <a:gd name="T40" fmla="*/ 0 w 57"/>
                <a:gd name="T41" fmla="*/ 38 h 77"/>
                <a:gd name="T42" fmla="*/ 0 w 57"/>
                <a:gd name="T4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77">
                  <a:moveTo>
                    <a:pt x="0" y="38"/>
                  </a:moveTo>
                  <a:lnTo>
                    <a:pt x="0" y="38"/>
                  </a:lnTo>
                  <a:lnTo>
                    <a:pt x="4" y="53"/>
                  </a:lnTo>
                  <a:lnTo>
                    <a:pt x="9" y="67"/>
                  </a:lnTo>
                  <a:lnTo>
                    <a:pt x="19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38" y="77"/>
                  </a:lnTo>
                  <a:lnTo>
                    <a:pt x="47" y="67"/>
                  </a:lnTo>
                  <a:lnTo>
                    <a:pt x="57" y="57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7" y="24"/>
                  </a:lnTo>
                  <a:lnTo>
                    <a:pt x="52" y="14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4" y="10"/>
                  </a:lnTo>
                  <a:lnTo>
                    <a:pt x="4" y="24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250F28BD-B8A1-4F3D-BF2C-C525E517F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1856"/>
              <a:ext cx="33" cy="39"/>
            </a:xfrm>
            <a:custGeom>
              <a:avLst/>
              <a:gdLst>
                <a:gd name="T0" fmla="*/ 19 w 33"/>
                <a:gd name="T1" fmla="*/ 0 h 39"/>
                <a:gd name="T2" fmla="*/ 19 w 33"/>
                <a:gd name="T3" fmla="*/ 0 h 39"/>
                <a:gd name="T4" fmla="*/ 14 w 33"/>
                <a:gd name="T5" fmla="*/ 0 h 39"/>
                <a:gd name="T6" fmla="*/ 4 w 33"/>
                <a:gd name="T7" fmla="*/ 0 h 39"/>
                <a:gd name="T8" fmla="*/ 0 w 33"/>
                <a:gd name="T9" fmla="*/ 10 h 39"/>
                <a:gd name="T10" fmla="*/ 0 w 33"/>
                <a:gd name="T11" fmla="*/ 15 h 39"/>
                <a:gd name="T12" fmla="*/ 0 w 33"/>
                <a:gd name="T13" fmla="*/ 15 h 39"/>
                <a:gd name="T14" fmla="*/ 0 w 33"/>
                <a:gd name="T15" fmla="*/ 24 h 39"/>
                <a:gd name="T16" fmla="*/ 0 w 33"/>
                <a:gd name="T17" fmla="*/ 29 h 39"/>
                <a:gd name="T18" fmla="*/ 4 w 33"/>
                <a:gd name="T19" fmla="*/ 34 h 39"/>
                <a:gd name="T20" fmla="*/ 9 w 33"/>
                <a:gd name="T21" fmla="*/ 39 h 39"/>
                <a:gd name="T22" fmla="*/ 9 w 33"/>
                <a:gd name="T23" fmla="*/ 39 h 39"/>
                <a:gd name="T24" fmla="*/ 19 w 33"/>
                <a:gd name="T25" fmla="*/ 39 h 39"/>
                <a:gd name="T26" fmla="*/ 24 w 33"/>
                <a:gd name="T27" fmla="*/ 34 h 39"/>
                <a:gd name="T28" fmla="*/ 28 w 33"/>
                <a:gd name="T29" fmla="*/ 29 h 39"/>
                <a:gd name="T30" fmla="*/ 33 w 33"/>
                <a:gd name="T31" fmla="*/ 24 h 39"/>
                <a:gd name="T32" fmla="*/ 33 w 33"/>
                <a:gd name="T33" fmla="*/ 24 h 39"/>
                <a:gd name="T34" fmla="*/ 33 w 33"/>
                <a:gd name="T35" fmla="*/ 15 h 39"/>
                <a:gd name="T36" fmla="*/ 28 w 33"/>
                <a:gd name="T37" fmla="*/ 10 h 39"/>
                <a:gd name="T38" fmla="*/ 24 w 33"/>
                <a:gd name="T39" fmla="*/ 5 h 39"/>
                <a:gd name="T40" fmla="*/ 19 w 33"/>
                <a:gd name="T41" fmla="*/ 0 h 39"/>
                <a:gd name="T42" fmla="*/ 19 w 33"/>
                <a:gd name="T4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39">
                  <a:moveTo>
                    <a:pt x="19" y="0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4" y="34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19" y="39"/>
                  </a:lnTo>
                  <a:lnTo>
                    <a:pt x="24" y="34"/>
                  </a:lnTo>
                  <a:lnTo>
                    <a:pt x="28" y="2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15"/>
                  </a:lnTo>
                  <a:lnTo>
                    <a:pt x="28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D9E93907-E0E4-4D0A-98AF-7A54BD6AC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1818"/>
              <a:ext cx="521" cy="493"/>
            </a:xfrm>
            <a:custGeom>
              <a:avLst/>
              <a:gdLst>
                <a:gd name="T0" fmla="*/ 224 w 521"/>
                <a:gd name="T1" fmla="*/ 435 h 493"/>
                <a:gd name="T2" fmla="*/ 224 w 521"/>
                <a:gd name="T3" fmla="*/ 435 h 493"/>
                <a:gd name="T4" fmla="*/ 181 w 521"/>
                <a:gd name="T5" fmla="*/ 440 h 493"/>
                <a:gd name="T6" fmla="*/ 138 w 521"/>
                <a:gd name="T7" fmla="*/ 445 h 493"/>
                <a:gd name="T8" fmla="*/ 105 w 521"/>
                <a:gd name="T9" fmla="*/ 459 h 493"/>
                <a:gd name="T10" fmla="*/ 71 w 521"/>
                <a:gd name="T11" fmla="*/ 479 h 493"/>
                <a:gd name="T12" fmla="*/ 71 w 521"/>
                <a:gd name="T13" fmla="*/ 479 h 493"/>
                <a:gd name="T14" fmla="*/ 52 w 521"/>
                <a:gd name="T15" fmla="*/ 455 h 493"/>
                <a:gd name="T16" fmla="*/ 38 w 521"/>
                <a:gd name="T17" fmla="*/ 426 h 493"/>
                <a:gd name="T18" fmla="*/ 24 w 521"/>
                <a:gd name="T19" fmla="*/ 402 h 493"/>
                <a:gd name="T20" fmla="*/ 14 w 521"/>
                <a:gd name="T21" fmla="*/ 368 h 493"/>
                <a:gd name="T22" fmla="*/ 4 w 521"/>
                <a:gd name="T23" fmla="*/ 335 h 493"/>
                <a:gd name="T24" fmla="*/ 4 w 521"/>
                <a:gd name="T25" fmla="*/ 301 h 493"/>
                <a:gd name="T26" fmla="*/ 0 w 521"/>
                <a:gd name="T27" fmla="*/ 263 h 493"/>
                <a:gd name="T28" fmla="*/ 4 w 521"/>
                <a:gd name="T29" fmla="*/ 215 h 493"/>
                <a:gd name="T30" fmla="*/ 4 w 521"/>
                <a:gd name="T31" fmla="*/ 215 h 493"/>
                <a:gd name="T32" fmla="*/ 4 w 521"/>
                <a:gd name="T33" fmla="*/ 211 h 493"/>
                <a:gd name="T34" fmla="*/ 9 w 521"/>
                <a:gd name="T35" fmla="*/ 215 h 493"/>
                <a:gd name="T36" fmla="*/ 14 w 521"/>
                <a:gd name="T37" fmla="*/ 220 h 493"/>
                <a:gd name="T38" fmla="*/ 14 w 521"/>
                <a:gd name="T39" fmla="*/ 215 h 493"/>
                <a:gd name="T40" fmla="*/ 14 w 521"/>
                <a:gd name="T41" fmla="*/ 220 h 493"/>
                <a:gd name="T42" fmla="*/ 24 w 521"/>
                <a:gd name="T43" fmla="*/ 215 h 493"/>
                <a:gd name="T44" fmla="*/ 186 w 521"/>
                <a:gd name="T45" fmla="*/ 196 h 493"/>
                <a:gd name="T46" fmla="*/ 382 w 521"/>
                <a:gd name="T47" fmla="*/ 86 h 493"/>
                <a:gd name="T48" fmla="*/ 468 w 521"/>
                <a:gd name="T49" fmla="*/ 10 h 493"/>
                <a:gd name="T50" fmla="*/ 487 w 521"/>
                <a:gd name="T51" fmla="*/ 0 h 493"/>
                <a:gd name="T52" fmla="*/ 487 w 521"/>
                <a:gd name="T53" fmla="*/ 0 h 493"/>
                <a:gd name="T54" fmla="*/ 502 w 521"/>
                <a:gd name="T55" fmla="*/ 43 h 493"/>
                <a:gd name="T56" fmla="*/ 511 w 521"/>
                <a:gd name="T57" fmla="*/ 86 h 493"/>
                <a:gd name="T58" fmla="*/ 516 w 521"/>
                <a:gd name="T59" fmla="*/ 129 h 493"/>
                <a:gd name="T60" fmla="*/ 521 w 521"/>
                <a:gd name="T61" fmla="*/ 182 h 493"/>
                <a:gd name="T62" fmla="*/ 521 w 521"/>
                <a:gd name="T63" fmla="*/ 182 h 493"/>
                <a:gd name="T64" fmla="*/ 516 w 521"/>
                <a:gd name="T65" fmla="*/ 230 h 493"/>
                <a:gd name="T66" fmla="*/ 511 w 521"/>
                <a:gd name="T67" fmla="*/ 273 h 493"/>
                <a:gd name="T68" fmla="*/ 497 w 521"/>
                <a:gd name="T69" fmla="*/ 316 h 493"/>
                <a:gd name="T70" fmla="*/ 483 w 521"/>
                <a:gd name="T71" fmla="*/ 359 h 493"/>
                <a:gd name="T72" fmla="*/ 463 w 521"/>
                <a:gd name="T73" fmla="*/ 397 h 493"/>
                <a:gd name="T74" fmla="*/ 444 w 521"/>
                <a:gd name="T75" fmla="*/ 435 h 493"/>
                <a:gd name="T76" fmla="*/ 420 w 521"/>
                <a:gd name="T77" fmla="*/ 464 h 493"/>
                <a:gd name="T78" fmla="*/ 392 w 521"/>
                <a:gd name="T79" fmla="*/ 493 h 493"/>
                <a:gd name="T80" fmla="*/ 392 w 521"/>
                <a:gd name="T81" fmla="*/ 493 h 493"/>
                <a:gd name="T82" fmla="*/ 358 w 521"/>
                <a:gd name="T83" fmla="*/ 469 h 493"/>
                <a:gd name="T84" fmla="*/ 320 w 521"/>
                <a:gd name="T85" fmla="*/ 450 h 493"/>
                <a:gd name="T86" fmla="*/ 272 w 521"/>
                <a:gd name="T87" fmla="*/ 440 h 493"/>
                <a:gd name="T88" fmla="*/ 224 w 521"/>
                <a:gd name="T89" fmla="*/ 435 h 493"/>
                <a:gd name="T90" fmla="*/ 224 w 521"/>
                <a:gd name="T91" fmla="*/ 435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1" h="493">
                  <a:moveTo>
                    <a:pt x="224" y="435"/>
                  </a:moveTo>
                  <a:lnTo>
                    <a:pt x="224" y="435"/>
                  </a:lnTo>
                  <a:lnTo>
                    <a:pt x="181" y="440"/>
                  </a:lnTo>
                  <a:lnTo>
                    <a:pt x="138" y="445"/>
                  </a:lnTo>
                  <a:lnTo>
                    <a:pt x="105" y="459"/>
                  </a:lnTo>
                  <a:lnTo>
                    <a:pt x="71" y="479"/>
                  </a:lnTo>
                  <a:lnTo>
                    <a:pt x="71" y="479"/>
                  </a:lnTo>
                  <a:lnTo>
                    <a:pt x="52" y="455"/>
                  </a:lnTo>
                  <a:lnTo>
                    <a:pt x="38" y="426"/>
                  </a:lnTo>
                  <a:lnTo>
                    <a:pt x="24" y="402"/>
                  </a:lnTo>
                  <a:lnTo>
                    <a:pt x="14" y="368"/>
                  </a:lnTo>
                  <a:lnTo>
                    <a:pt x="4" y="335"/>
                  </a:lnTo>
                  <a:lnTo>
                    <a:pt x="4" y="301"/>
                  </a:lnTo>
                  <a:lnTo>
                    <a:pt x="0" y="263"/>
                  </a:lnTo>
                  <a:lnTo>
                    <a:pt x="4" y="215"/>
                  </a:lnTo>
                  <a:lnTo>
                    <a:pt x="4" y="215"/>
                  </a:lnTo>
                  <a:lnTo>
                    <a:pt x="4" y="211"/>
                  </a:lnTo>
                  <a:lnTo>
                    <a:pt x="9" y="215"/>
                  </a:lnTo>
                  <a:lnTo>
                    <a:pt x="14" y="220"/>
                  </a:lnTo>
                  <a:lnTo>
                    <a:pt x="14" y="215"/>
                  </a:lnTo>
                  <a:lnTo>
                    <a:pt x="14" y="220"/>
                  </a:lnTo>
                  <a:lnTo>
                    <a:pt x="24" y="215"/>
                  </a:lnTo>
                  <a:lnTo>
                    <a:pt x="186" y="196"/>
                  </a:lnTo>
                  <a:lnTo>
                    <a:pt x="382" y="86"/>
                  </a:lnTo>
                  <a:lnTo>
                    <a:pt x="468" y="1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02" y="43"/>
                  </a:lnTo>
                  <a:lnTo>
                    <a:pt x="511" y="86"/>
                  </a:lnTo>
                  <a:lnTo>
                    <a:pt x="516" y="129"/>
                  </a:lnTo>
                  <a:lnTo>
                    <a:pt x="521" y="182"/>
                  </a:lnTo>
                  <a:lnTo>
                    <a:pt x="521" y="182"/>
                  </a:lnTo>
                  <a:lnTo>
                    <a:pt x="516" y="230"/>
                  </a:lnTo>
                  <a:lnTo>
                    <a:pt x="511" y="273"/>
                  </a:lnTo>
                  <a:lnTo>
                    <a:pt x="497" y="316"/>
                  </a:lnTo>
                  <a:lnTo>
                    <a:pt x="483" y="359"/>
                  </a:lnTo>
                  <a:lnTo>
                    <a:pt x="463" y="397"/>
                  </a:lnTo>
                  <a:lnTo>
                    <a:pt x="444" y="435"/>
                  </a:lnTo>
                  <a:lnTo>
                    <a:pt x="420" y="464"/>
                  </a:lnTo>
                  <a:lnTo>
                    <a:pt x="392" y="493"/>
                  </a:lnTo>
                  <a:lnTo>
                    <a:pt x="392" y="493"/>
                  </a:lnTo>
                  <a:lnTo>
                    <a:pt x="358" y="469"/>
                  </a:lnTo>
                  <a:lnTo>
                    <a:pt x="320" y="450"/>
                  </a:lnTo>
                  <a:lnTo>
                    <a:pt x="272" y="440"/>
                  </a:lnTo>
                  <a:lnTo>
                    <a:pt x="224" y="435"/>
                  </a:lnTo>
                  <a:lnTo>
                    <a:pt x="224" y="435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3C82AFC9-79B6-425D-8452-A15FD104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1799"/>
              <a:ext cx="478" cy="493"/>
            </a:xfrm>
            <a:custGeom>
              <a:avLst/>
              <a:gdLst>
                <a:gd name="T0" fmla="*/ 210 w 478"/>
                <a:gd name="T1" fmla="*/ 454 h 493"/>
                <a:gd name="T2" fmla="*/ 210 w 478"/>
                <a:gd name="T3" fmla="*/ 454 h 493"/>
                <a:gd name="T4" fmla="*/ 177 w 478"/>
                <a:gd name="T5" fmla="*/ 454 h 493"/>
                <a:gd name="T6" fmla="*/ 143 w 478"/>
                <a:gd name="T7" fmla="*/ 459 h 493"/>
                <a:gd name="T8" fmla="*/ 115 w 478"/>
                <a:gd name="T9" fmla="*/ 469 h 493"/>
                <a:gd name="T10" fmla="*/ 86 w 478"/>
                <a:gd name="T11" fmla="*/ 478 h 493"/>
                <a:gd name="T12" fmla="*/ 86 w 478"/>
                <a:gd name="T13" fmla="*/ 478 h 493"/>
                <a:gd name="T14" fmla="*/ 57 w 478"/>
                <a:gd name="T15" fmla="*/ 431 h 493"/>
                <a:gd name="T16" fmla="*/ 29 w 478"/>
                <a:gd name="T17" fmla="*/ 373 h 493"/>
                <a:gd name="T18" fmla="*/ 14 w 478"/>
                <a:gd name="T19" fmla="*/ 306 h 493"/>
                <a:gd name="T20" fmla="*/ 0 w 478"/>
                <a:gd name="T21" fmla="*/ 239 h 493"/>
                <a:gd name="T22" fmla="*/ 0 w 478"/>
                <a:gd name="T23" fmla="*/ 239 h 493"/>
                <a:gd name="T24" fmla="*/ 43 w 478"/>
                <a:gd name="T25" fmla="*/ 234 h 493"/>
                <a:gd name="T26" fmla="*/ 81 w 478"/>
                <a:gd name="T27" fmla="*/ 220 h 493"/>
                <a:gd name="T28" fmla="*/ 115 w 478"/>
                <a:gd name="T29" fmla="*/ 206 h 493"/>
                <a:gd name="T30" fmla="*/ 143 w 478"/>
                <a:gd name="T31" fmla="*/ 187 h 493"/>
                <a:gd name="T32" fmla="*/ 206 w 478"/>
                <a:gd name="T33" fmla="*/ 134 h 493"/>
                <a:gd name="T34" fmla="*/ 258 w 478"/>
                <a:gd name="T35" fmla="*/ 86 h 493"/>
                <a:gd name="T36" fmla="*/ 306 w 478"/>
                <a:gd name="T37" fmla="*/ 38 h 493"/>
                <a:gd name="T38" fmla="*/ 335 w 478"/>
                <a:gd name="T39" fmla="*/ 19 h 493"/>
                <a:gd name="T40" fmla="*/ 359 w 478"/>
                <a:gd name="T41" fmla="*/ 9 h 493"/>
                <a:gd name="T42" fmla="*/ 382 w 478"/>
                <a:gd name="T43" fmla="*/ 0 h 493"/>
                <a:gd name="T44" fmla="*/ 411 w 478"/>
                <a:gd name="T45" fmla="*/ 0 h 493"/>
                <a:gd name="T46" fmla="*/ 440 w 478"/>
                <a:gd name="T47" fmla="*/ 9 h 493"/>
                <a:gd name="T48" fmla="*/ 473 w 478"/>
                <a:gd name="T49" fmla="*/ 29 h 493"/>
                <a:gd name="T50" fmla="*/ 473 w 478"/>
                <a:gd name="T51" fmla="*/ 29 h 493"/>
                <a:gd name="T52" fmla="*/ 478 w 478"/>
                <a:gd name="T53" fmla="*/ 72 h 493"/>
                <a:gd name="T54" fmla="*/ 478 w 478"/>
                <a:gd name="T55" fmla="*/ 115 h 493"/>
                <a:gd name="T56" fmla="*/ 478 w 478"/>
                <a:gd name="T57" fmla="*/ 163 h 493"/>
                <a:gd name="T58" fmla="*/ 473 w 478"/>
                <a:gd name="T59" fmla="*/ 206 h 493"/>
                <a:gd name="T60" fmla="*/ 473 w 478"/>
                <a:gd name="T61" fmla="*/ 206 h 493"/>
                <a:gd name="T62" fmla="*/ 469 w 478"/>
                <a:gd name="T63" fmla="*/ 253 h 493"/>
                <a:gd name="T64" fmla="*/ 459 w 478"/>
                <a:gd name="T65" fmla="*/ 297 h 493"/>
                <a:gd name="T66" fmla="*/ 445 w 478"/>
                <a:gd name="T67" fmla="*/ 335 h 493"/>
                <a:gd name="T68" fmla="*/ 430 w 478"/>
                <a:gd name="T69" fmla="*/ 373 h 493"/>
                <a:gd name="T70" fmla="*/ 416 w 478"/>
                <a:gd name="T71" fmla="*/ 407 h 493"/>
                <a:gd name="T72" fmla="*/ 397 w 478"/>
                <a:gd name="T73" fmla="*/ 440 h 493"/>
                <a:gd name="T74" fmla="*/ 378 w 478"/>
                <a:gd name="T75" fmla="*/ 469 h 493"/>
                <a:gd name="T76" fmla="*/ 354 w 478"/>
                <a:gd name="T77" fmla="*/ 493 h 493"/>
                <a:gd name="T78" fmla="*/ 354 w 478"/>
                <a:gd name="T79" fmla="*/ 493 h 493"/>
                <a:gd name="T80" fmla="*/ 325 w 478"/>
                <a:gd name="T81" fmla="*/ 478 h 493"/>
                <a:gd name="T82" fmla="*/ 287 w 478"/>
                <a:gd name="T83" fmla="*/ 464 h 493"/>
                <a:gd name="T84" fmla="*/ 249 w 478"/>
                <a:gd name="T85" fmla="*/ 454 h 493"/>
                <a:gd name="T86" fmla="*/ 210 w 478"/>
                <a:gd name="T87" fmla="*/ 454 h 493"/>
                <a:gd name="T88" fmla="*/ 210 w 478"/>
                <a:gd name="T89" fmla="*/ 454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493">
                  <a:moveTo>
                    <a:pt x="210" y="454"/>
                  </a:moveTo>
                  <a:lnTo>
                    <a:pt x="210" y="454"/>
                  </a:lnTo>
                  <a:lnTo>
                    <a:pt x="177" y="454"/>
                  </a:lnTo>
                  <a:lnTo>
                    <a:pt x="143" y="459"/>
                  </a:lnTo>
                  <a:lnTo>
                    <a:pt x="115" y="469"/>
                  </a:lnTo>
                  <a:lnTo>
                    <a:pt x="86" y="478"/>
                  </a:lnTo>
                  <a:lnTo>
                    <a:pt x="86" y="478"/>
                  </a:lnTo>
                  <a:lnTo>
                    <a:pt x="57" y="431"/>
                  </a:lnTo>
                  <a:lnTo>
                    <a:pt x="29" y="373"/>
                  </a:lnTo>
                  <a:lnTo>
                    <a:pt x="14" y="306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43" y="234"/>
                  </a:lnTo>
                  <a:lnTo>
                    <a:pt x="81" y="220"/>
                  </a:lnTo>
                  <a:lnTo>
                    <a:pt x="115" y="206"/>
                  </a:lnTo>
                  <a:lnTo>
                    <a:pt x="143" y="187"/>
                  </a:lnTo>
                  <a:lnTo>
                    <a:pt x="206" y="134"/>
                  </a:lnTo>
                  <a:lnTo>
                    <a:pt x="258" y="86"/>
                  </a:lnTo>
                  <a:lnTo>
                    <a:pt x="306" y="38"/>
                  </a:lnTo>
                  <a:lnTo>
                    <a:pt x="335" y="19"/>
                  </a:lnTo>
                  <a:lnTo>
                    <a:pt x="359" y="9"/>
                  </a:lnTo>
                  <a:lnTo>
                    <a:pt x="382" y="0"/>
                  </a:lnTo>
                  <a:lnTo>
                    <a:pt x="411" y="0"/>
                  </a:lnTo>
                  <a:lnTo>
                    <a:pt x="440" y="9"/>
                  </a:lnTo>
                  <a:lnTo>
                    <a:pt x="473" y="29"/>
                  </a:lnTo>
                  <a:lnTo>
                    <a:pt x="473" y="29"/>
                  </a:lnTo>
                  <a:lnTo>
                    <a:pt x="478" y="72"/>
                  </a:lnTo>
                  <a:lnTo>
                    <a:pt x="478" y="115"/>
                  </a:lnTo>
                  <a:lnTo>
                    <a:pt x="478" y="163"/>
                  </a:lnTo>
                  <a:lnTo>
                    <a:pt x="473" y="206"/>
                  </a:lnTo>
                  <a:lnTo>
                    <a:pt x="473" y="206"/>
                  </a:lnTo>
                  <a:lnTo>
                    <a:pt x="469" y="253"/>
                  </a:lnTo>
                  <a:lnTo>
                    <a:pt x="459" y="297"/>
                  </a:lnTo>
                  <a:lnTo>
                    <a:pt x="445" y="335"/>
                  </a:lnTo>
                  <a:lnTo>
                    <a:pt x="430" y="373"/>
                  </a:lnTo>
                  <a:lnTo>
                    <a:pt x="416" y="407"/>
                  </a:lnTo>
                  <a:lnTo>
                    <a:pt x="397" y="440"/>
                  </a:lnTo>
                  <a:lnTo>
                    <a:pt x="378" y="469"/>
                  </a:lnTo>
                  <a:lnTo>
                    <a:pt x="354" y="493"/>
                  </a:lnTo>
                  <a:lnTo>
                    <a:pt x="354" y="493"/>
                  </a:lnTo>
                  <a:lnTo>
                    <a:pt x="325" y="478"/>
                  </a:lnTo>
                  <a:lnTo>
                    <a:pt x="287" y="464"/>
                  </a:lnTo>
                  <a:lnTo>
                    <a:pt x="249" y="454"/>
                  </a:lnTo>
                  <a:lnTo>
                    <a:pt x="210" y="454"/>
                  </a:lnTo>
                  <a:lnTo>
                    <a:pt x="210" y="454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0E9147DA-5C95-41E9-B297-CF30F3463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780"/>
              <a:ext cx="416" cy="497"/>
            </a:xfrm>
            <a:custGeom>
              <a:avLst/>
              <a:gdLst>
                <a:gd name="T0" fmla="*/ 287 w 416"/>
                <a:gd name="T1" fmla="*/ 497 h 497"/>
                <a:gd name="T2" fmla="*/ 287 w 416"/>
                <a:gd name="T3" fmla="*/ 497 h 497"/>
                <a:gd name="T4" fmla="*/ 263 w 416"/>
                <a:gd name="T5" fmla="*/ 488 h 497"/>
                <a:gd name="T6" fmla="*/ 235 w 416"/>
                <a:gd name="T7" fmla="*/ 478 h 497"/>
                <a:gd name="T8" fmla="*/ 206 w 416"/>
                <a:gd name="T9" fmla="*/ 473 h 497"/>
                <a:gd name="T10" fmla="*/ 177 w 416"/>
                <a:gd name="T11" fmla="*/ 473 h 497"/>
                <a:gd name="T12" fmla="*/ 177 w 416"/>
                <a:gd name="T13" fmla="*/ 473 h 497"/>
                <a:gd name="T14" fmla="*/ 130 w 416"/>
                <a:gd name="T15" fmla="*/ 478 h 497"/>
                <a:gd name="T16" fmla="*/ 87 w 416"/>
                <a:gd name="T17" fmla="*/ 488 h 497"/>
                <a:gd name="T18" fmla="*/ 87 w 416"/>
                <a:gd name="T19" fmla="*/ 488 h 497"/>
                <a:gd name="T20" fmla="*/ 67 w 416"/>
                <a:gd name="T21" fmla="*/ 464 h 497"/>
                <a:gd name="T22" fmla="*/ 53 w 416"/>
                <a:gd name="T23" fmla="*/ 445 h 497"/>
                <a:gd name="T24" fmla="*/ 29 w 416"/>
                <a:gd name="T25" fmla="*/ 387 h 497"/>
                <a:gd name="T26" fmla="*/ 10 w 416"/>
                <a:gd name="T27" fmla="*/ 325 h 497"/>
                <a:gd name="T28" fmla="*/ 0 w 416"/>
                <a:gd name="T29" fmla="*/ 253 h 497"/>
                <a:gd name="T30" fmla="*/ 0 w 416"/>
                <a:gd name="T31" fmla="*/ 253 h 497"/>
                <a:gd name="T32" fmla="*/ 43 w 416"/>
                <a:gd name="T33" fmla="*/ 220 h 497"/>
                <a:gd name="T34" fmla="*/ 101 w 416"/>
                <a:gd name="T35" fmla="*/ 172 h 497"/>
                <a:gd name="T36" fmla="*/ 168 w 416"/>
                <a:gd name="T37" fmla="*/ 119 h 497"/>
                <a:gd name="T38" fmla="*/ 230 w 416"/>
                <a:gd name="T39" fmla="*/ 67 h 497"/>
                <a:gd name="T40" fmla="*/ 292 w 416"/>
                <a:gd name="T41" fmla="*/ 28 h 497"/>
                <a:gd name="T42" fmla="*/ 321 w 416"/>
                <a:gd name="T43" fmla="*/ 14 h 497"/>
                <a:gd name="T44" fmla="*/ 345 w 416"/>
                <a:gd name="T45" fmla="*/ 5 h 497"/>
                <a:gd name="T46" fmla="*/ 369 w 416"/>
                <a:gd name="T47" fmla="*/ 0 h 497"/>
                <a:gd name="T48" fmla="*/ 388 w 416"/>
                <a:gd name="T49" fmla="*/ 5 h 497"/>
                <a:gd name="T50" fmla="*/ 402 w 416"/>
                <a:gd name="T51" fmla="*/ 14 h 497"/>
                <a:gd name="T52" fmla="*/ 412 w 416"/>
                <a:gd name="T53" fmla="*/ 33 h 497"/>
                <a:gd name="T54" fmla="*/ 412 w 416"/>
                <a:gd name="T55" fmla="*/ 33 h 497"/>
                <a:gd name="T56" fmla="*/ 416 w 416"/>
                <a:gd name="T57" fmla="*/ 115 h 497"/>
                <a:gd name="T58" fmla="*/ 416 w 416"/>
                <a:gd name="T59" fmla="*/ 196 h 497"/>
                <a:gd name="T60" fmla="*/ 416 w 416"/>
                <a:gd name="T61" fmla="*/ 196 h 497"/>
                <a:gd name="T62" fmla="*/ 412 w 416"/>
                <a:gd name="T63" fmla="*/ 244 h 497"/>
                <a:gd name="T64" fmla="*/ 402 w 416"/>
                <a:gd name="T65" fmla="*/ 292 h 497"/>
                <a:gd name="T66" fmla="*/ 388 w 416"/>
                <a:gd name="T67" fmla="*/ 335 h 497"/>
                <a:gd name="T68" fmla="*/ 373 w 416"/>
                <a:gd name="T69" fmla="*/ 373 h 497"/>
                <a:gd name="T70" fmla="*/ 354 w 416"/>
                <a:gd name="T71" fmla="*/ 411 h 497"/>
                <a:gd name="T72" fmla="*/ 335 w 416"/>
                <a:gd name="T73" fmla="*/ 445 h 497"/>
                <a:gd name="T74" fmla="*/ 311 w 416"/>
                <a:gd name="T75" fmla="*/ 473 h 497"/>
                <a:gd name="T76" fmla="*/ 287 w 416"/>
                <a:gd name="T77" fmla="*/ 497 h 497"/>
                <a:gd name="T78" fmla="*/ 287 w 416"/>
                <a:gd name="T79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6" h="497">
                  <a:moveTo>
                    <a:pt x="287" y="497"/>
                  </a:moveTo>
                  <a:lnTo>
                    <a:pt x="287" y="497"/>
                  </a:lnTo>
                  <a:lnTo>
                    <a:pt x="263" y="488"/>
                  </a:lnTo>
                  <a:lnTo>
                    <a:pt x="235" y="478"/>
                  </a:lnTo>
                  <a:lnTo>
                    <a:pt x="206" y="473"/>
                  </a:lnTo>
                  <a:lnTo>
                    <a:pt x="177" y="473"/>
                  </a:lnTo>
                  <a:lnTo>
                    <a:pt x="177" y="473"/>
                  </a:lnTo>
                  <a:lnTo>
                    <a:pt x="130" y="478"/>
                  </a:lnTo>
                  <a:lnTo>
                    <a:pt x="87" y="488"/>
                  </a:lnTo>
                  <a:lnTo>
                    <a:pt x="87" y="488"/>
                  </a:lnTo>
                  <a:lnTo>
                    <a:pt x="67" y="464"/>
                  </a:lnTo>
                  <a:lnTo>
                    <a:pt x="53" y="445"/>
                  </a:lnTo>
                  <a:lnTo>
                    <a:pt x="29" y="387"/>
                  </a:lnTo>
                  <a:lnTo>
                    <a:pt x="10" y="325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43" y="220"/>
                  </a:lnTo>
                  <a:lnTo>
                    <a:pt x="101" y="172"/>
                  </a:lnTo>
                  <a:lnTo>
                    <a:pt x="168" y="119"/>
                  </a:lnTo>
                  <a:lnTo>
                    <a:pt x="230" y="67"/>
                  </a:lnTo>
                  <a:lnTo>
                    <a:pt x="292" y="28"/>
                  </a:lnTo>
                  <a:lnTo>
                    <a:pt x="321" y="14"/>
                  </a:lnTo>
                  <a:lnTo>
                    <a:pt x="345" y="5"/>
                  </a:lnTo>
                  <a:lnTo>
                    <a:pt x="369" y="0"/>
                  </a:lnTo>
                  <a:lnTo>
                    <a:pt x="388" y="5"/>
                  </a:lnTo>
                  <a:lnTo>
                    <a:pt x="402" y="14"/>
                  </a:lnTo>
                  <a:lnTo>
                    <a:pt x="412" y="33"/>
                  </a:lnTo>
                  <a:lnTo>
                    <a:pt x="412" y="33"/>
                  </a:lnTo>
                  <a:lnTo>
                    <a:pt x="416" y="115"/>
                  </a:lnTo>
                  <a:lnTo>
                    <a:pt x="416" y="196"/>
                  </a:lnTo>
                  <a:lnTo>
                    <a:pt x="416" y="196"/>
                  </a:lnTo>
                  <a:lnTo>
                    <a:pt x="412" y="244"/>
                  </a:lnTo>
                  <a:lnTo>
                    <a:pt x="402" y="292"/>
                  </a:lnTo>
                  <a:lnTo>
                    <a:pt x="388" y="335"/>
                  </a:lnTo>
                  <a:lnTo>
                    <a:pt x="373" y="373"/>
                  </a:lnTo>
                  <a:lnTo>
                    <a:pt x="354" y="411"/>
                  </a:lnTo>
                  <a:lnTo>
                    <a:pt x="335" y="445"/>
                  </a:lnTo>
                  <a:lnTo>
                    <a:pt x="311" y="473"/>
                  </a:lnTo>
                  <a:lnTo>
                    <a:pt x="287" y="497"/>
                  </a:lnTo>
                  <a:lnTo>
                    <a:pt x="287" y="497"/>
                  </a:lnTo>
                  <a:close/>
                </a:path>
              </a:pathLst>
            </a:custGeom>
            <a:solidFill>
              <a:srgbClr val="D6E1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4172B853-99F7-41E8-A274-28CD29426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" y="2062"/>
              <a:ext cx="383" cy="215"/>
            </a:xfrm>
            <a:custGeom>
              <a:avLst/>
              <a:gdLst>
                <a:gd name="T0" fmla="*/ 277 w 383"/>
                <a:gd name="T1" fmla="*/ 215 h 215"/>
                <a:gd name="T2" fmla="*/ 277 w 383"/>
                <a:gd name="T3" fmla="*/ 215 h 215"/>
                <a:gd name="T4" fmla="*/ 253 w 383"/>
                <a:gd name="T5" fmla="*/ 206 h 215"/>
                <a:gd name="T6" fmla="*/ 225 w 383"/>
                <a:gd name="T7" fmla="*/ 196 h 215"/>
                <a:gd name="T8" fmla="*/ 196 w 383"/>
                <a:gd name="T9" fmla="*/ 191 h 215"/>
                <a:gd name="T10" fmla="*/ 167 w 383"/>
                <a:gd name="T11" fmla="*/ 191 h 215"/>
                <a:gd name="T12" fmla="*/ 167 w 383"/>
                <a:gd name="T13" fmla="*/ 191 h 215"/>
                <a:gd name="T14" fmla="*/ 120 w 383"/>
                <a:gd name="T15" fmla="*/ 196 h 215"/>
                <a:gd name="T16" fmla="*/ 77 w 383"/>
                <a:gd name="T17" fmla="*/ 206 h 215"/>
                <a:gd name="T18" fmla="*/ 77 w 383"/>
                <a:gd name="T19" fmla="*/ 206 h 215"/>
                <a:gd name="T20" fmla="*/ 53 w 383"/>
                <a:gd name="T21" fmla="*/ 177 h 215"/>
                <a:gd name="T22" fmla="*/ 33 w 383"/>
                <a:gd name="T23" fmla="*/ 139 h 215"/>
                <a:gd name="T24" fmla="*/ 14 w 383"/>
                <a:gd name="T25" fmla="*/ 101 h 215"/>
                <a:gd name="T26" fmla="*/ 0 w 383"/>
                <a:gd name="T27" fmla="*/ 57 h 215"/>
                <a:gd name="T28" fmla="*/ 0 w 383"/>
                <a:gd name="T29" fmla="*/ 57 h 215"/>
                <a:gd name="T30" fmla="*/ 43 w 383"/>
                <a:gd name="T31" fmla="*/ 34 h 215"/>
                <a:gd name="T32" fmla="*/ 96 w 383"/>
                <a:gd name="T33" fmla="*/ 14 h 215"/>
                <a:gd name="T34" fmla="*/ 148 w 383"/>
                <a:gd name="T35" fmla="*/ 5 h 215"/>
                <a:gd name="T36" fmla="*/ 206 w 383"/>
                <a:gd name="T37" fmla="*/ 0 h 215"/>
                <a:gd name="T38" fmla="*/ 206 w 383"/>
                <a:gd name="T39" fmla="*/ 0 h 215"/>
                <a:gd name="T40" fmla="*/ 253 w 383"/>
                <a:gd name="T41" fmla="*/ 5 h 215"/>
                <a:gd name="T42" fmla="*/ 301 w 383"/>
                <a:gd name="T43" fmla="*/ 10 h 215"/>
                <a:gd name="T44" fmla="*/ 344 w 383"/>
                <a:gd name="T45" fmla="*/ 24 h 215"/>
                <a:gd name="T46" fmla="*/ 383 w 383"/>
                <a:gd name="T47" fmla="*/ 43 h 215"/>
                <a:gd name="T48" fmla="*/ 383 w 383"/>
                <a:gd name="T49" fmla="*/ 43 h 215"/>
                <a:gd name="T50" fmla="*/ 363 w 383"/>
                <a:gd name="T51" fmla="*/ 96 h 215"/>
                <a:gd name="T52" fmla="*/ 339 w 383"/>
                <a:gd name="T53" fmla="*/ 144 h 215"/>
                <a:gd name="T54" fmla="*/ 311 w 383"/>
                <a:gd name="T55" fmla="*/ 182 h 215"/>
                <a:gd name="T56" fmla="*/ 277 w 383"/>
                <a:gd name="T57" fmla="*/ 215 h 215"/>
                <a:gd name="T58" fmla="*/ 277 w 383"/>
                <a:gd name="T5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3" h="215">
                  <a:moveTo>
                    <a:pt x="277" y="215"/>
                  </a:moveTo>
                  <a:lnTo>
                    <a:pt x="277" y="215"/>
                  </a:lnTo>
                  <a:lnTo>
                    <a:pt x="253" y="206"/>
                  </a:lnTo>
                  <a:lnTo>
                    <a:pt x="225" y="196"/>
                  </a:lnTo>
                  <a:lnTo>
                    <a:pt x="196" y="191"/>
                  </a:lnTo>
                  <a:lnTo>
                    <a:pt x="167" y="191"/>
                  </a:lnTo>
                  <a:lnTo>
                    <a:pt x="167" y="191"/>
                  </a:lnTo>
                  <a:lnTo>
                    <a:pt x="120" y="196"/>
                  </a:lnTo>
                  <a:lnTo>
                    <a:pt x="77" y="206"/>
                  </a:lnTo>
                  <a:lnTo>
                    <a:pt x="77" y="206"/>
                  </a:lnTo>
                  <a:lnTo>
                    <a:pt x="53" y="177"/>
                  </a:lnTo>
                  <a:lnTo>
                    <a:pt x="33" y="139"/>
                  </a:lnTo>
                  <a:lnTo>
                    <a:pt x="14" y="10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43" y="34"/>
                  </a:lnTo>
                  <a:lnTo>
                    <a:pt x="96" y="14"/>
                  </a:lnTo>
                  <a:lnTo>
                    <a:pt x="148" y="5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53" y="5"/>
                  </a:lnTo>
                  <a:lnTo>
                    <a:pt x="301" y="10"/>
                  </a:lnTo>
                  <a:lnTo>
                    <a:pt x="344" y="24"/>
                  </a:lnTo>
                  <a:lnTo>
                    <a:pt x="383" y="43"/>
                  </a:lnTo>
                  <a:lnTo>
                    <a:pt x="383" y="43"/>
                  </a:lnTo>
                  <a:lnTo>
                    <a:pt x="363" y="96"/>
                  </a:lnTo>
                  <a:lnTo>
                    <a:pt x="339" y="144"/>
                  </a:lnTo>
                  <a:lnTo>
                    <a:pt x="311" y="182"/>
                  </a:lnTo>
                  <a:lnTo>
                    <a:pt x="277" y="215"/>
                  </a:lnTo>
                  <a:lnTo>
                    <a:pt x="277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F6F85E44-50B5-4551-8B4C-7400DBC01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6" y="2239"/>
              <a:ext cx="397" cy="115"/>
            </a:xfrm>
            <a:custGeom>
              <a:avLst/>
              <a:gdLst>
                <a:gd name="T0" fmla="*/ 0 w 397"/>
                <a:gd name="T1" fmla="*/ 72 h 115"/>
                <a:gd name="T2" fmla="*/ 0 w 397"/>
                <a:gd name="T3" fmla="*/ 72 h 115"/>
                <a:gd name="T4" fmla="*/ 34 w 397"/>
                <a:gd name="T5" fmla="*/ 48 h 115"/>
                <a:gd name="T6" fmla="*/ 77 w 397"/>
                <a:gd name="T7" fmla="*/ 24 h 115"/>
                <a:gd name="T8" fmla="*/ 129 w 397"/>
                <a:gd name="T9" fmla="*/ 5 h 115"/>
                <a:gd name="T10" fmla="*/ 158 w 397"/>
                <a:gd name="T11" fmla="*/ 0 h 115"/>
                <a:gd name="T12" fmla="*/ 187 w 397"/>
                <a:gd name="T13" fmla="*/ 0 h 115"/>
                <a:gd name="T14" fmla="*/ 220 w 397"/>
                <a:gd name="T15" fmla="*/ 0 h 115"/>
                <a:gd name="T16" fmla="*/ 258 w 397"/>
                <a:gd name="T17" fmla="*/ 10 h 115"/>
                <a:gd name="T18" fmla="*/ 292 w 397"/>
                <a:gd name="T19" fmla="*/ 24 h 115"/>
                <a:gd name="T20" fmla="*/ 325 w 397"/>
                <a:gd name="T21" fmla="*/ 48 h 115"/>
                <a:gd name="T22" fmla="*/ 359 w 397"/>
                <a:gd name="T23" fmla="*/ 77 h 115"/>
                <a:gd name="T24" fmla="*/ 397 w 397"/>
                <a:gd name="T25" fmla="*/ 115 h 115"/>
                <a:gd name="T26" fmla="*/ 397 w 397"/>
                <a:gd name="T27" fmla="*/ 115 h 115"/>
                <a:gd name="T28" fmla="*/ 373 w 397"/>
                <a:gd name="T29" fmla="*/ 91 h 115"/>
                <a:gd name="T30" fmla="*/ 340 w 397"/>
                <a:gd name="T31" fmla="*/ 67 h 115"/>
                <a:gd name="T32" fmla="*/ 297 w 397"/>
                <a:gd name="T33" fmla="*/ 48 h 115"/>
                <a:gd name="T34" fmla="*/ 268 w 397"/>
                <a:gd name="T35" fmla="*/ 38 h 115"/>
                <a:gd name="T36" fmla="*/ 239 w 397"/>
                <a:gd name="T37" fmla="*/ 34 h 115"/>
                <a:gd name="T38" fmla="*/ 206 w 397"/>
                <a:gd name="T39" fmla="*/ 29 h 115"/>
                <a:gd name="T40" fmla="*/ 172 w 397"/>
                <a:gd name="T41" fmla="*/ 29 h 115"/>
                <a:gd name="T42" fmla="*/ 134 w 397"/>
                <a:gd name="T43" fmla="*/ 34 h 115"/>
                <a:gd name="T44" fmla="*/ 91 w 397"/>
                <a:gd name="T45" fmla="*/ 38 h 115"/>
                <a:gd name="T46" fmla="*/ 48 w 397"/>
                <a:gd name="T47" fmla="*/ 53 h 115"/>
                <a:gd name="T48" fmla="*/ 0 w 397"/>
                <a:gd name="T49" fmla="*/ 72 h 115"/>
                <a:gd name="T50" fmla="*/ 0 w 397"/>
                <a:gd name="T51" fmla="*/ 7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7" h="115">
                  <a:moveTo>
                    <a:pt x="0" y="72"/>
                  </a:moveTo>
                  <a:lnTo>
                    <a:pt x="0" y="72"/>
                  </a:lnTo>
                  <a:lnTo>
                    <a:pt x="34" y="48"/>
                  </a:lnTo>
                  <a:lnTo>
                    <a:pt x="77" y="24"/>
                  </a:lnTo>
                  <a:lnTo>
                    <a:pt x="129" y="5"/>
                  </a:lnTo>
                  <a:lnTo>
                    <a:pt x="158" y="0"/>
                  </a:lnTo>
                  <a:lnTo>
                    <a:pt x="187" y="0"/>
                  </a:lnTo>
                  <a:lnTo>
                    <a:pt x="220" y="0"/>
                  </a:lnTo>
                  <a:lnTo>
                    <a:pt x="258" y="10"/>
                  </a:lnTo>
                  <a:lnTo>
                    <a:pt x="292" y="24"/>
                  </a:lnTo>
                  <a:lnTo>
                    <a:pt x="325" y="48"/>
                  </a:lnTo>
                  <a:lnTo>
                    <a:pt x="359" y="77"/>
                  </a:lnTo>
                  <a:lnTo>
                    <a:pt x="397" y="115"/>
                  </a:lnTo>
                  <a:lnTo>
                    <a:pt x="397" y="115"/>
                  </a:lnTo>
                  <a:lnTo>
                    <a:pt x="373" y="91"/>
                  </a:lnTo>
                  <a:lnTo>
                    <a:pt x="340" y="67"/>
                  </a:lnTo>
                  <a:lnTo>
                    <a:pt x="297" y="48"/>
                  </a:lnTo>
                  <a:lnTo>
                    <a:pt x="268" y="38"/>
                  </a:lnTo>
                  <a:lnTo>
                    <a:pt x="239" y="34"/>
                  </a:lnTo>
                  <a:lnTo>
                    <a:pt x="206" y="29"/>
                  </a:lnTo>
                  <a:lnTo>
                    <a:pt x="172" y="29"/>
                  </a:lnTo>
                  <a:lnTo>
                    <a:pt x="134" y="34"/>
                  </a:lnTo>
                  <a:lnTo>
                    <a:pt x="91" y="38"/>
                  </a:lnTo>
                  <a:lnTo>
                    <a:pt x="48" y="53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7056DD17-B7A1-48B5-8CA8-53520DEC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3" y="2301"/>
              <a:ext cx="230" cy="149"/>
            </a:xfrm>
            <a:custGeom>
              <a:avLst/>
              <a:gdLst>
                <a:gd name="T0" fmla="*/ 0 w 230"/>
                <a:gd name="T1" fmla="*/ 62 h 149"/>
                <a:gd name="T2" fmla="*/ 0 w 230"/>
                <a:gd name="T3" fmla="*/ 62 h 149"/>
                <a:gd name="T4" fmla="*/ 5 w 230"/>
                <a:gd name="T5" fmla="*/ 82 h 149"/>
                <a:gd name="T6" fmla="*/ 10 w 230"/>
                <a:gd name="T7" fmla="*/ 96 h 149"/>
                <a:gd name="T8" fmla="*/ 19 w 230"/>
                <a:gd name="T9" fmla="*/ 106 h 149"/>
                <a:gd name="T10" fmla="*/ 29 w 230"/>
                <a:gd name="T11" fmla="*/ 120 h 149"/>
                <a:gd name="T12" fmla="*/ 48 w 230"/>
                <a:gd name="T13" fmla="*/ 129 h 149"/>
                <a:gd name="T14" fmla="*/ 67 w 230"/>
                <a:gd name="T15" fmla="*/ 139 h 149"/>
                <a:gd name="T16" fmla="*/ 86 w 230"/>
                <a:gd name="T17" fmla="*/ 144 h 149"/>
                <a:gd name="T18" fmla="*/ 110 w 230"/>
                <a:gd name="T19" fmla="*/ 149 h 149"/>
                <a:gd name="T20" fmla="*/ 110 w 230"/>
                <a:gd name="T21" fmla="*/ 149 h 149"/>
                <a:gd name="T22" fmla="*/ 129 w 230"/>
                <a:gd name="T23" fmla="*/ 149 h 149"/>
                <a:gd name="T24" fmla="*/ 153 w 230"/>
                <a:gd name="T25" fmla="*/ 149 h 149"/>
                <a:gd name="T26" fmla="*/ 172 w 230"/>
                <a:gd name="T27" fmla="*/ 144 h 149"/>
                <a:gd name="T28" fmla="*/ 191 w 230"/>
                <a:gd name="T29" fmla="*/ 134 h 149"/>
                <a:gd name="T30" fmla="*/ 206 w 230"/>
                <a:gd name="T31" fmla="*/ 125 h 149"/>
                <a:gd name="T32" fmla="*/ 215 w 230"/>
                <a:gd name="T33" fmla="*/ 115 h 149"/>
                <a:gd name="T34" fmla="*/ 225 w 230"/>
                <a:gd name="T35" fmla="*/ 101 h 149"/>
                <a:gd name="T36" fmla="*/ 230 w 230"/>
                <a:gd name="T37" fmla="*/ 86 h 149"/>
                <a:gd name="T38" fmla="*/ 230 w 230"/>
                <a:gd name="T39" fmla="*/ 86 h 149"/>
                <a:gd name="T40" fmla="*/ 230 w 230"/>
                <a:gd name="T41" fmla="*/ 72 h 149"/>
                <a:gd name="T42" fmla="*/ 225 w 230"/>
                <a:gd name="T43" fmla="*/ 58 h 149"/>
                <a:gd name="T44" fmla="*/ 215 w 230"/>
                <a:gd name="T45" fmla="*/ 43 h 149"/>
                <a:gd name="T46" fmla="*/ 201 w 230"/>
                <a:gd name="T47" fmla="*/ 34 h 149"/>
                <a:gd name="T48" fmla="*/ 187 w 230"/>
                <a:gd name="T49" fmla="*/ 24 h 149"/>
                <a:gd name="T50" fmla="*/ 167 w 230"/>
                <a:gd name="T51" fmla="*/ 15 h 149"/>
                <a:gd name="T52" fmla="*/ 143 w 230"/>
                <a:gd name="T53" fmla="*/ 5 h 149"/>
                <a:gd name="T54" fmla="*/ 124 w 230"/>
                <a:gd name="T55" fmla="*/ 5 h 149"/>
                <a:gd name="T56" fmla="*/ 124 w 230"/>
                <a:gd name="T57" fmla="*/ 5 h 149"/>
                <a:gd name="T58" fmla="*/ 100 w 230"/>
                <a:gd name="T59" fmla="*/ 0 h 149"/>
                <a:gd name="T60" fmla="*/ 77 w 230"/>
                <a:gd name="T61" fmla="*/ 5 h 149"/>
                <a:gd name="T62" fmla="*/ 57 w 230"/>
                <a:gd name="T63" fmla="*/ 10 h 149"/>
                <a:gd name="T64" fmla="*/ 38 w 230"/>
                <a:gd name="T65" fmla="*/ 15 h 149"/>
                <a:gd name="T66" fmla="*/ 24 w 230"/>
                <a:gd name="T67" fmla="*/ 24 h 149"/>
                <a:gd name="T68" fmla="*/ 14 w 230"/>
                <a:gd name="T69" fmla="*/ 39 h 149"/>
                <a:gd name="T70" fmla="*/ 5 w 230"/>
                <a:gd name="T71" fmla="*/ 48 h 149"/>
                <a:gd name="T72" fmla="*/ 0 w 230"/>
                <a:gd name="T73" fmla="*/ 62 h 149"/>
                <a:gd name="T74" fmla="*/ 0 w 230"/>
                <a:gd name="T75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149">
                  <a:moveTo>
                    <a:pt x="0" y="62"/>
                  </a:moveTo>
                  <a:lnTo>
                    <a:pt x="0" y="62"/>
                  </a:lnTo>
                  <a:lnTo>
                    <a:pt x="5" y="82"/>
                  </a:lnTo>
                  <a:lnTo>
                    <a:pt x="10" y="96"/>
                  </a:lnTo>
                  <a:lnTo>
                    <a:pt x="19" y="106"/>
                  </a:lnTo>
                  <a:lnTo>
                    <a:pt x="29" y="120"/>
                  </a:lnTo>
                  <a:lnTo>
                    <a:pt x="48" y="129"/>
                  </a:lnTo>
                  <a:lnTo>
                    <a:pt x="67" y="139"/>
                  </a:lnTo>
                  <a:lnTo>
                    <a:pt x="86" y="144"/>
                  </a:lnTo>
                  <a:lnTo>
                    <a:pt x="110" y="149"/>
                  </a:lnTo>
                  <a:lnTo>
                    <a:pt x="110" y="149"/>
                  </a:lnTo>
                  <a:lnTo>
                    <a:pt x="129" y="149"/>
                  </a:lnTo>
                  <a:lnTo>
                    <a:pt x="153" y="149"/>
                  </a:lnTo>
                  <a:lnTo>
                    <a:pt x="172" y="144"/>
                  </a:lnTo>
                  <a:lnTo>
                    <a:pt x="191" y="134"/>
                  </a:lnTo>
                  <a:lnTo>
                    <a:pt x="206" y="125"/>
                  </a:lnTo>
                  <a:lnTo>
                    <a:pt x="215" y="115"/>
                  </a:lnTo>
                  <a:lnTo>
                    <a:pt x="225" y="101"/>
                  </a:lnTo>
                  <a:lnTo>
                    <a:pt x="230" y="86"/>
                  </a:lnTo>
                  <a:lnTo>
                    <a:pt x="230" y="86"/>
                  </a:lnTo>
                  <a:lnTo>
                    <a:pt x="230" y="72"/>
                  </a:lnTo>
                  <a:lnTo>
                    <a:pt x="225" y="58"/>
                  </a:lnTo>
                  <a:lnTo>
                    <a:pt x="215" y="43"/>
                  </a:lnTo>
                  <a:lnTo>
                    <a:pt x="201" y="34"/>
                  </a:lnTo>
                  <a:lnTo>
                    <a:pt x="187" y="24"/>
                  </a:lnTo>
                  <a:lnTo>
                    <a:pt x="167" y="15"/>
                  </a:lnTo>
                  <a:lnTo>
                    <a:pt x="143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00" y="0"/>
                  </a:lnTo>
                  <a:lnTo>
                    <a:pt x="77" y="5"/>
                  </a:lnTo>
                  <a:lnTo>
                    <a:pt x="57" y="10"/>
                  </a:lnTo>
                  <a:lnTo>
                    <a:pt x="38" y="15"/>
                  </a:lnTo>
                  <a:lnTo>
                    <a:pt x="24" y="24"/>
                  </a:lnTo>
                  <a:lnTo>
                    <a:pt x="14" y="39"/>
                  </a:lnTo>
                  <a:lnTo>
                    <a:pt x="5" y="48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0A0227B4-46CC-477F-9D00-67F8074DF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" y="2306"/>
              <a:ext cx="220" cy="144"/>
            </a:xfrm>
            <a:custGeom>
              <a:avLst/>
              <a:gdLst>
                <a:gd name="T0" fmla="*/ 220 w 220"/>
                <a:gd name="T1" fmla="*/ 81 h 144"/>
                <a:gd name="T2" fmla="*/ 220 w 220"/>
                <a:gd name="T3" fmla="*/ 81 h 144"/>
                <a:gd name="T4" fmla="*/ 220 w 220"/>
                <a:gd name="T5" fmla="*/ 67 h 144"/>
                <a:gd name="T6" fmla="*/ 215 w 220"/>
                <a:gd name="T7" fmla="*/ 53 h 144"/>
                <a:gd name="T8" fmla="*/ 205 w 220"/>
                <a:gd name="T9" fmla="*/ 38 h 144"/>
                <a:gd name="T10" fmla="*/ 191 w 220"/>
                <a:gd name="T11" fmla="*/ 29 h 144"/>
                <a:gd name="T12" fmla="*/ 177 w 220"/>
                <a:gd name="T13" fmla="*/ 19 h 144"/>
                <a:gd name="T14" fmla="*/ 158 w 220"/>
                <a:gd name="T15" fmla="*/ 10 h 144"/>
                <a:gd name="T16" fmla="*/ 138 w 220"/>
                <a:gd name="T17" fmla="*/ 5 h 144"/>
                <a:gd name="T18" fmla="*/ 119 w 220"/>
                <a:gd name="T19" fmla="*/ 0 h 144"/>
                <a:gd name="T20" fmla="*/ 119 w 220"/>
                <a:gd name="T21" fmla="*/ 0 h 144"/>
                <a:gd name="T22" fmla="*/ 95 w 220"/>
                <a:gd name="T23" fmla="*/ 0 h 144"/>
                <a:gd name="T24" fmla="*/ 76 w 220"/>
                <a:gd name="T25" fmla="*/ 0 h 144"/>
                <a:gd name="T26" fmla="*/ 57 w 220"/>
                <a:gd name="T27" fmla="*/ 5 h 144"/>
                <a:gd name="T28" fmla="*/ 38 w 220"/>
                <a:gd name="T29" fmla="*/ 14 h 144"/>
                <a:gd name="T30" fmla="*/ 24 w 220"/>
                <a:gd name="T31" fmla="*/ 24 h 144"/>
                <a:gd name="T32" fmla="*/ 14 w 220"/>
                <a:gd name="T33" fmla="*/ 34 h 144"/>
                <a:gd name="T34" fmla="*/ 5 w 220"/>
                <a:gd name="T35" fmla="*/ 48 h 144"/>
                <a:gd name="T36" fmla="*/ 0 w 220"/>
                <a:gd name="T37" fmla="*/ 62 h 144"/>
                <a:gd name="T38" fmla="*/ 0 w 220"/>
                <a:gd name="T39" fmla="*/ 62 h 144"/>
                <a:gd name="T40" fmla="*/ 0 w 220"/>
                <a:gd name="T41" fmla="*/ 77 h 144"/>
                <a:gd name="T42" fmla="*/ 9 w 220"/>
                <a:gd name="T43" fmla="*/ 86 h 144"/>
                <a:gd name="T44" fmla="*/ 14 w 220"/>
                <a:gd name="T45" fmla="*/ 101 h 144"/>
                <a:gd name="T46" fmla="*/ 29 w 220"/>
                <a:gd name="T47" fmla="*/ 115 h 144"/>
                <a:gd name="T48" fmla="*/ 43 w 220"/>
                <a:gd name="T49" fmla="*/ 124 h 144"/>
                <a:gd name="T50" fmla="*/ 62 w 220"/>
                <a:gd name="T51" fmla="*/ 129 h 144"/>
                <a:gd name="T52" fmla="*/ 81 w 220"/>
                <a:gd name="T53" fmla="*/ 139 h 144"/>
                <a:gd name="T54" fmla="*/ 105 w 220"/>
                <a:gd name="T55" fmla="*/ 139 h 144"/>
                <a:gd name="T56" fmla="*/ 105 w 220"/>
                <a:gd name="T57" fmla="*/ 139 h 144"/>
                <a:gd name="T58" fmla="*/ 124 w 220"/>
                <a:gd name="T59" fmla="*/ 144 h 144"/>
                <a:gd name="T60" fmla="*/ 148 w 220"/>
                <a:gd name="T61" fmla="*/ 139 h 144"/>
                <a:gd name="T62" fmla="*/ 167 w 220"/>
                <a:gd name="T63" fmla="*/ 134 h 144"/>
                <a:gd name="T64" fmla="*/ 182 w 220"/>
                <a:gd name="T65" fmla="*/ 129 h 144"/>
                <a:gd name="T66" fmla="*/ 196 w 220"/>
                <a:gd name="T67" fmla="*/ 120 h 144"/>
                <a:gd name="T68" fmla="*/ 210 w 220"/>
                <a:gd name="T69" fmla="*/ 105 h 144"/>
                <a:gd name="T70" fmla="*/ 215 w 220"/>
                <a:gd name="T71" fmla="*/ 96 h 144"/>
                <a:gd name="T72" fmla="*/ 220 w 220"/>
                <a:gd name="T73" fmla="*/ 81 h 144"/>
                <a:gd name="T74" fmla="*/ 220 w 220"/>
                <a:gd name="T75" fmla="*/ 8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44">
                  <a:moveTo>
                    <a:pt x="220" y="81"/>
                  </a:moveTo>
                  <a:lnTo>
                    <a:pt x="220" y="81"/>
                  </a:lnTo>
                  <a:lnTo>
                    <a:pt x="220" y="67"/>
                  </a:lnTo>
                  <a:lnTo>
                    <a:pt x="215" y="53"/>
                  </a:lnTo>
                  <a:lnTo>
                    <a:pt x="205" y="38"/>
                  </a:lnTo>
                  <a:lnTo>
                    <a:pt x="191" y="29"/>
                  </a:lnTo>
                  <a:lnTo>
                    <a:pt x="177" y="19"/>
                  </a:lnTo>
                  <a:lnTo>
                    <a:pt x="158" y="10"/>
                  </a:lnTo>
                  <a:lnTo>
                    <a:pt x="138" y="5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95" y="0"/>
                  </a:lnTo>
                  <a:lnTo>
                    <a:pt x="76" y="0"/>
                  </a:lnTo>
                  <a:lnTo>
                    <a:pt x="57" y="5"/>
                  </a:lnTo>
                  <a:lnTo>
                    <a:pt x="38" y="14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5" y="4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7"/>
                  </a:lnTo>
                  <a:lnTo>
                    <a:pt x="9" y="86"/>
                  </a:lnTo>
                  <a:lnTo>
                    <a:pt x="14" y="101"/>
                  </a:lnTo>
                  <a:lnTo>
                    <a:pt x="29" y="115"/>
                  </a:lnTo>
                  <a:lnTo>
                    <a:pt x="43" y="124"/>
                  </a:lnTo>
                  <a:lnTo>
                    <a:pt x="62" y="129"/>
                  </a:lnTo>
                  <a:lnTo>
                    <a:pt x="81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24" y="144"/>
                  </a:lnTo>
                  <a:lnTo>
                    <a:pt x="148" y="139"/>
                  </a:lnTo>
                  <a:lnTo>
                    <a:pt x="167" y="134"/>
                  </a:lnTo>
                  <a:lnTo>
                    <a:pt x="182" y="129"/>
                  </a:lnTo>
                  <a:lnTo>
                    <a:pt x="196" y="120"/>
                  </a:lnTo>
                  <a:lnTo>
                    <a:pt x="210" y="105"/>
                  </a:lnTo>
                  <a:lnTo>
                    <a:pt x="215" y="96"/>
                  </a:lnTo>
                  <a:lnTo>
                    <a:pt x="220" y="81"/>
                  </a:lnTo>
                  <a:lnTo>
                    <a:pt x="220" y="81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B47A5980-B890-413D-8B2B-050F64051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2311"/>
              <a:ext cx="210" cy="134"/>
            </a:xfrm>
            <a:custGeom>
              <a:avLst/>
              <a:gdLst>
                <a:gd name="T0" fmla="*/ 210 w 210"/>
                <a:gd name="T1" fmla="*/ 76 h 134"/>
                <a:gd name="T2" fmla="*/ 210 w 210"/>
                <a:gd name="T3" fmla="*/ 76 h 134"/>
                <a:gd name="T4" fmla="*/ 210 w 210"/>
                <a:gd name="T5" fmla="*/ 62 h 134"/>
                <a:gd name="T6" fmla="*/ 205 w 210"/>
                <a:gd name="T7" fmla="*/ 48 h 134"/>
                <a:gd name="T8" fmla="*/ 196 w 210"/>
                <a:gd name="T9" fmla="*/ 38 h 134"/>
                <a:gd name="T10" fmla="*/ 186 w 210"/>
                <a:gd name="T11" fmla="*/ 24 h 134"/>
                <a:gd name="T12" fmla="*/ 153 w 210"/>
                <a:gd name="T13" fmla="*/ 9 h 134"/>
                <a:gd name="T14" fmla="*/ 110 w 210"/>
                <a:gd name="T15" fmla="*/ 0 h 134"/>
                <a:gd name="T16" fmla="*/ 110 w 210"/>
                <a:gd name="T17" fmla="*/ 0 h 134"/>
                <a:gd name="T18" fmla="*/ 71 w 210"/>
                <a:gd name="T19" fmla="*/ 0 h 134"/>
                <a:gd name="T20" fmla="*/ 38 w 210"/>
                <a:gd name="T21" fmla="*/ 9 h 134"/>
                <a:gd name="T22" fmla="*/ 24 w 210"/>
                <a:gd name="T23" fmla="*/ 19 h 134"/>
                <a:gd name="T24" fmla="*/ 9 w 210"/>
                <a:gd name="T25" fmla="*/ 29 h 134"/>
                <a:gd name="T26" fmla="*/ 4 w 210"/>
                <a:gd name="T27" fmla="*/ 43 h 134"/>
                <a:gd name="T28" fmla="*/ 0 w 210"/>
                <a:gd name="T29" fmla="*/ 57 h 134"/>
                <a:gd name="T30" fmla="*/ 0 w 210"/>
                <a:gd name="T31" fmla="*/ 57 h 134"/>
                <a:gd name="T32" fmla="*/ 0 w 210"/>
                <a:gd name="T33" fmla="*/ 72 h 134"/>
                <a:gd name="T34" fmla="*/ 4 w 210"/>
                <a:gd name="T35" fmla="*/ 81 h 134"/>
                <a:gd name="T36" fmla="*/ 14 w 210"/>
                <a:gd name="T37" fmla="*/ 96 h 134"/>
                <a:gd name="T38" fmla="*/ 28 w 210"/>
                <a:gd name="T39" fmla="*/ 105 h 134"/>
                <a:gd name="T40" fmla="*/ 57 w 210"/>
                <a:gd name="T41" fmla="*/ 124 h 134"/>
                <a:gd name="T42" fmla="*/ 100 w 210"/>
                <a:gd name="T43" fmla="*/ 134 h 134"/>
                <a:gd name="T44" fmla="*/ 100 w 210"/>
                <a:gd name="T45" fmla="*/ 134 h 134"/>
                <a:gd name="T46" fmla="*/ 138 w 210"/>
                <a:gd name="T47" fmla="*/ 134 h 134"/>
                <a:gd name="T48" fmla="*/ 177 w 210"/>
                <a:gd name="T49" fmla="*/ 119 h 134"/>
                <a:gd name="T50" fmla="*/ 191 w 210"/>
                <a:gd name="T51" fmla="*/ 110 h 134"/>
                <a:gd name="T52" fmla="*/ 200 w 210"/>
                <a:gd name="T53" fmla="*/ 100 h 134"/>
                <a:gd name="T54" fmla="*/ 205 w 210"/>
                <a:gd name="T55" fmla="*/ 91 h 134"/>
                <a:gd name="T56" fmla="*/ 210 w 210"/>
                <a:gd name="T57" fmla="*/ 76 h 134"/>
                <a:gd name="T58" fmla="*/ 210 w 210"/>
                <a:gd name="T59" fmla="*/ 7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0" h="134">
                  <a:moveTo>
                    <a:pt x="210" y="76"/>
                  </a:moveTo>
                  <a:lnTo>
                    <a:pt x="210" y="76"/>
                  </a:lnTo>
                  <a:lnTo>
                    <a:pt x="210" y="62"/>
                  </a:lnTo>
                  <a:lnTo>
                    <a:pt x="205" y="48"/>
                  </a:lnTo>
                  <a:lnTo>
                    <a:pt x="196" y="38"/>
                  </a:lnTo>
                  <a:lnTo>
                    <a:pt x="186" y="24"/>
                  </a:lnTo>
                  <a:lnTo>
                    <a:pt x="153" y="9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1" y="0"/>
                  </a:lnTo>
                  <a:lnTo>
                    <a:pt x="38" y="9"/>
                  </a:lnTo>
                  <a:lnTo>
                    <a:pt x="24" y="19"/>
                  </a:lnTo>
                  <a:lnTo>
                    <a:pt x="9" y="29"/>
                  </a:lnTo>
                  <a:lnTo>
                    <a:pt x="4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72"/>
                  </a:lnTo>
                  <a:lnTo>
                    <a:pt x="4" y="81"/>
                  </a:lnTo>
                  <a:lnTo>
                    <a:pt x="14" y="96"/>
                  </a:lnTo>
                  <a:lnTo>
                    <a:pt x="28" y="105"/>
                  </a:lnTo>
                  <a:lnTo>
                    <a:pt x="57" y="12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38" y="134"/>
                  </a:lnTo>
                  <a:lnTo>
                    <a:pt x="177" y="119"/>
                  </a:lnTo>
                  <a:lnTo>
                    <a:pt x="191" y="110"/>
                  </a:lnTo>
                  <a:lnTo>
                    <a:pt x="200" y="100"/>
                  </a:lnTo>
                  <a:lnTo>
                    <a:pt x="205" y="91"/>
                  </a:lnTo>
                  <a:lnTo>
                    <a:pt x="210" y="76"/>
                  </a:lnTo>
                  <a:lnTo>
                    <a:pt x="210" y="76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A1776D94-5C44-4F0E-8895-CDABCF26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" y="2311"/>
              <a:ext cx="201" cy="129"/>
            </a:xfrm>
            <a:custGeom>
              <a:avLst/>
              <a:gdLst>
                <a:gd name="T0" fmla="*/ 201 w 201"/>
                <a:gd name="T1" fmla="*/ 76 h 129"/>
                <a:gd name="T2" fmla="*/ 201 w 201"/>
                <a:gd name="T3" fmla="*/ 76 h 129"/>
                <a:gd name="T4" fmla="*/ 201 w 201"/>
                <a:gd name="T5" fmla="*/ 62 h 129"/>
                <a:gd name="T6" fmla="*/ 196 w 201"/>
                <a:gd name="T7" fmla="*/ 48 h 129"/>
                <a:gd name="T8" fmla="*/ 187 w 201"/>
                <a:gd name="T9" fmla="*/ 38 h 129"/>
                <a:gd name="T10" fmla="*/ 177 w 201"/>
                <a:gd name="T11" fmla="*/ 29 h 129"/>
                <a:gd name="T12" fmla="*/ 149 w 201"/>
                <a:gd name="T13" fmla="*/ 9 h 129"/>
                <a:gd name="T14" fmla="*/ 106 w 201"/>
                <a:gd name="T15" fmla="*/ 0 h 129"/>
                <a:gd name="T16" fmla="*/ 106 w 201"/>
                <a:gd name="T17" fmla="*/ 0 h 129"/>
                <a:gd name="T18" fmla="*/ 67 w 201"/>
                <a:gd name="T19" fmla="*/ 5 h 129"/>
                <a:gd name="T20" fmla="*/ 34 w 201"/>
                <a:gd name="T21" fmla="*/ 14 h 129"/>
                <a:gd name="T22" fmla="*/ 20 w 201"/>
                <a:gd name="T23" fmla="*/ 24 h 129"/>
                <a:gd name="T24" fmla="*/ 10 w 201"/>
                <a:gd name="T25" fmla="*/ 33 h 129"/>
                <a:gd name="T26" fmla="*/ 5 w 201"/>
                <a:gd name="T27" fmla="*/ 43 h 129"/>
                <a:gd name="T28" fmla="*/ 0 w 201"/>
                <a:gd name="T29" fmla="*/ 57 h 129"/>
                <a:gd name="T30" fmla="*/ 0 w 201"/>
                <a:gd name="T31" fmla="*/ 57 h 129"/>
                <a:gd name="T32" fmla="*/ 0 w 201"/>
                <a:gd name="T33" fmla="*/ 67 h 129"/>
                <a:gd name="T34" fmla="*/ 5 w 201"/>
                <a:gd name="T35" fmla="*/ 81 h 129"/>
                <a:gd name="T36" fmla="*/ 15 w 201"/>
                <a:gd name="T37" fmla="*/ 96 h 129"/>
                <a:gd name="T38" fmla="*/ 24 w 201"/>
                <a:gd name="T39" fmla="*/ 105 h 129"/>
                <a:gd name="T40" fmla="*/ 58 w 201"/>
                <a:gd name="T41" fmla="*/ 119 h 129"/>
                <a:gd name="T42" fmla="*/ 96 w 201"/>
                <a:gd name="T43" fmla="*/ 129 h 129"/>
                <a:gd name="T44" fmla="*/ 96 w 201"/>
                <a:gd name="T45" fmla="*/ 129 h 129"/>
                <a:gd name="T46" fmla="*/ 134 w 201"/>
                <a:gd name="T47" fmla="*/ 129 h 129"/>
                <a:gd name="T48" fmla="*/ 168 w 201"/>
                <a:gd name="T49" fmla="*/ 119 h 129"/>
                <a:gd name="T50" fmla="*/ 182 w 201"/>
                <a:gd name="T51" fmla="*/ 110 h 129"/>
                <a:gd name="T52" fmla="*/ 192 w 201"/>
                <a:gd name="T53" fmla="*/ 100 h 129"/>
                <a:gd name="T54" fmla="*/ 196 w 201"/>
                <a:gd name="T55" fmla="*/ 86 h 129"/>
                <a:gd name="T56" fmla="*/ 201 w 201"/>
                <a:gd name="T57" fmla="*/ 76 h 129"/>
                <a:gd name="T58" fmla="*/ 201 w 201"/>
                <a:gd name="T5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1" h="129">
                  <a:moveTo>
                    <a:pt x="201" y="76"/>
                  </a:moveTo>
                  <a:lnTo>
                    <a:pt x="201" y="76"/>
                  </a:lnTo>
                  <a:lnTo>
                    <a:pt x="201" y="62"/>
                  </a:lnTo>
                  <a:lnTo>
                    <a:pt x="196" y="48"/>
                  </a:lnTo>
                  <a:lnTo>
                    <a:pt x="187" y="38"/>
                  </a:lnTo>
                  <a:lnTo>
                    <a:pt x="177" y="29"/>
                  </a:lnTo>
                  <a:lnTo>
                    <a:pt x="149" y="9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67" y="5"/>
                  </a:lnTo>
                  <a:lnTo>
                    <a:pt x="34" y="14"/>
                  </a:lnTo>
                  <a:lnTo>
                    <a:pt x="20" y="24"/>
                  </a:lnTo>
                  <a:lnTo>
                    <a:pt x="10" y="33"/>
                  </a:lnTo>
                  <a:lnTo>
                    <a:pt x="5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7"/>
                  </a:lnTo>
                  <a:lnTo>
                    <a:pt x="5" y="81"/>
                  </a:lnTo>
                  <a:lnTo>
                    <a:pt x="15" y="96"/>
                  </a:lnTo>
                  <a:lnTo>
                    <a:pt x="24" y="105"/>
                  </a:lnTo>
                  <a:lnTo>
                    <a:pt x="58" y="119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134" y="129"/>
                  </a:lnTo>
                  <a:lnTo>
                    <a:pt x="168" y="119"/>
                  </a:lnTo>
                  <a:lnTo>
                    <a:pt x="182" y="110"/>
                  </a:lnTo>
                  <a:lnTo>
                    <a:pt x="192" y="100"/>
                  </a:lnTo>
                  <a:lnTo>
                    <a:pt x="196" y="86"/>
                  </a:lnTo>
                  <a:lnTo>
                    <a:pt x="201" y="76"/>
                  </a:lnTo>
                  <a:lnTo>
                    <a:pt x="201" y="76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559929DF-8EF3-42BA-945F-FA92BCA8B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316"/>
              <a:ext cx="191" cy="124"/>
            </a:xfrm>
            <a:custGeom>
              <a:avLst/>
              <a:gdLst>
                <a:gd name="T0" fmla="*/ 191 w 191"/>
                <a:gd name="T1" fmla="*/ 71 h 124"/>
                <a:gd name="T2" fmla="*/ 191 w 191"/>
                <a:gd name="T3" fmla="*/ 71 h 124"/>
                <a:gd name="T4" fmla="*/ 191 w 191"/>
                <a:gd name="T5" fmla="*/ 57 h 124"/>
                <a:gd name="T6" fmla="*/ 187 w 191"/>
                <a:gd name="T7" fmla="*/ 47 h 124"/>
                <a:gd name="T8" fmla="*/ 182 w 191"/>
                <a:gd name="T9" fmla="*/ 33 h 124"/>
                <a:gd name="T10" fmla="*/ 168 w 191"/>
                <a:gd name="T11" fmla="*/ 24 h 124"/>
                <a:gd name="T12" fmla="*/ 139 w 191"/>
                <a:gd name="T13" fmla="*/ 9 h 124"/>
                <a:gd name="T14" fmla="*/ 101 w 191"/>
                <a:gd name="T15" fmla="*/ 0 h 124"/>
                <a:gd name="T16" fmla="*/ 101 w 191"/>
                <a:gd name="T17" fmla="*/ 0 h 124"/>
                <a:gd name="T18" fmla="*/ 62 w 191"/>
                <a:gd name="T19" fmla="*/ 0 h 124"/>
                <a:gd name="T20" fmla="*/ 34 w 191"/>
                <a:gd name="T21" fmla="*/ 9 h 124"/>
                <a:gd name="T22" fmla="*/ 19 w 191"/>
                <a:gd name="T23" fmla="*/ 19 h 124"/>
                <a:gd name="T24" fmla="*/ 10 w 191"/>
                <a:gd name="T25" fmla="*/ 28 h 124"/>
                <a:gd name="T26" fmla="*/ 5 w 191"/>
                <a:gd name="T27" fmla="*/ 38 h 124"/>
                <a:gd name="T28" fmla="*/ 0 w 191"/>
                <a:gd name="T29" fmla="*/ 52 h 124"/>
                <a:gd name="T30" fmla="*/ 0 w 191"/>
                <a:gd name="T31" fmla="*/ 52 h 124"/>
                <a:gd name="T32" fmla="*/ 0 w 191"/>
                <a:gd name="T33" fmla="*/ 62 h 124"/>
                <a:gd name="T34" fmla="*/ 5 w 191"/>
                <a:gd name="T35" fmla="*/ 76 h 124"/>
                <a:gd name="T36" fmla="*/ 15 w 191"/>
                <a:gd name="T37" fmla="*/ 86 h 124"/>
                <a:gd name="T38" fmla="*/ 24 w 191"/>
                <a:gd name="T39" fmla="*/ 100 h 124"/>
                <a:gd name="T40" fmla="*/ 53 w 191"/>
                <a:gd name="T41" fmla="*/ 114 h 124"/>
                <a:gd name="T42" fmla="*/ 91 w 191"/>
                <a:gd name="T43" fmla="*/ 124 h 124"/>
                <a:gd name="T44" fmla="*/ 91 w 191"/>
                <a:gd name="T45" fmla="*/ 124 h 124"/>
                <a:gd name="T46" fmla="*/ 129 w 191"/>
                <a:gd name="T47" fmla="*/ 119 h 124"/>
                <a:gd name="T48" fmla="*/ 163 w 191"/>
                <a:gd name="T49" fmla="*/ 110 h 124"/>
                <a:gd name="T50" fmla="*/ 172 w 191"/>
                <a:gd name="T51" fmla="*/ 105 h 124"/>
                <a:gd name="T52" fmla="*/ 182 w 191"/>
                <a:gd name="T53" fmla="*/ 95 h 124"/>
                <a:gd name="T54" fmla="*/ 191 w 191"/>
                <a:gd name="T55" fmla="*/ 81 h 124"/>
                <a:gd name="T56" fmla="*/ 191 w 191"/>
                <a:gd name="T57" fmla="*/ 71 h 124"/>
                <a:gd name="T58" fmla="*/ 191 w 191"/>
                <a:gd name="T59" fmla="*/ 7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1" h="124">
                  <a:moveTo>
                    <a:pt x="191" y="71"/>
                  </a:moveTo>
                  <a:lnTo>
                    <a:pt x="191" y="71"/>
                  </a:lnTo>
                  <a:lnTo>
                    <a:pt x="191" y="57"/>
                  </a:lnTo>
                  <a:lnTo>
                    <a:pt x="187" y="47"/>
                  </a:lnTo>
                  <a:lnTo>
                    <a:pt x="182" y="33"/>
                  </a:lnTo>
                  <a:lnTo>
                    <a:pt x="168" y="24"/>
                  </a:lnTo>
                  <a:lnTo>
                    <a:pt x="139" y="9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62" y="0"/>
                  </a:lnTo>
                  <a:lnTo>
                    <a:pt x="34" y="9"/>
                  </a:lnTo>
                  <a:lnTo>
                    <a:pt x="19" y="19"/>
                  </a:lnTo>
                  <a:lnTo>
                    <a:pt x="10" y="28"/>
                  </a:lnTo>
                  <a:lnTo>
                    <a:pt x="5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5" y="76"/>
                  </a:lnTo>
                  <a:lnTo>
                    <a:pt x="15" y="86"/>
                  </a:lnTo>
                  <a:lnTo>
                    <a:pt x="24" y="100"/>
                  </a:lnTo>
                  <a:lnTo>
                    <a:pt x="53" y="114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129" y="119"/>
                  </a:lnTo>
                  <a:lnTo>
                    <a:pt x="163" y="110"/>
                  </a:lnTo>
                  <a:lnTo>
                    <a:pt x="172" y="105"/>
                  </a:lnTo>
                  <a:lnTo>
                    <a:pt x="182" y="95"/>
                  </a:lnTo>
                  <a:lnTo>
                    <a:pt x="191" y="81"/>
                  </a:lnTo>
                  <a:lnTo>
                    <a:pt x="191" y="71"/>
                  </a:lnTo>
                  <a:lnTo>
                    <a:pt x="191" y="7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5B56C5F-12CE-486B-BF09-656934052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316"/>
              <a:ext cx="182" cy="119"/>
            </a:xfrm>
            <a:custGeom>
              <a:avLst/>
              <a:gdLst>
                <a:gd name="T0" fmla="*/ 182 w 182"/>
                <a:gd name="T1" fmla="*/ 71 h 119"/>
                <a:gd name="T2" fmla="*/ 182 w 182"/>
                <a:gd name="T3" fmla="*/ 71 h 119"/>
                <a:gd name="T4" fmla="*/ 182 w 182"/>
                <a:gd name="T5" fmla="*/ 57 h 119"/>
                <a:gd name="T6" fmla="*/ 177 w 182"/>
                <a:gd name="T7" fmla="*/ 47 h 119"/>
                <a:gd name="T8" fmla="*/ 172 w 182"/>
                <a:gd name="T9" fmla="*/ 33 h 119"/>
                <a:gd name="T10" fmla="*/ 163 w 182"/>
                <a:gd name="T11" fmla="*/ 24 h 119"/>
                <a:gd name="T12" fmla="*/ 134 w 182"/>
                <a:gd name="T13" fmla="*/ 9 h 119"/>
                <a:gd name="T14" fmla="*/ 96 w 182"/>
                <a:gd name="T15" fmla="*/ 0 h 119"/>
                <a:gd name="T16" fmla="*/ 96 w 182"/>
                <a:gd name="T17" fmla="*/ 0 h 119"/>
                <a:gd name="T18" fmla="*/ 62 w 182"/>
                <a:gd name="T19" fmla="*/ 4 h 119"/>
                <a:gd name="T20" fmla="*/ 29 w 182"/>
                <a:gd name="T21" fmla="*/ 14 h 119"/>
                <a:gd name="T22" fmla="*/ 19 w 182"/>
                <a:gd name="T23" fmla="*/ 19 h 119"/>
                <a:gd name="T24" fmla="*/ 10 w 182"/>
                <a:gd name="T25" fmla="*/ 28 h 119"/>
                <a:gd name="T26" fmla="*/ 0 w 182"/>
                <a:gd name="T27" fmla="*/ 38 h 119"/>
                <a:gd name="T28" fmla="*/ 0 w 182"/>
                <a:gd name="T29" fmla="*/ 52 h 119"/>
                <a:gd name="T30" fmla="*/ 0 w 182"/>
                <a:gd name="T31" fmla="*/ 52 h 119"/>
                <a:gd name="T32" fmla="*/ 0 w 182"/>
                <a:gd name="T33" fmla="*/ 62 h 119"/>
                <a:gd name="T34" fmla="*/ 5 w 182"/>
                <a:gd name="T35" fmla="*/ 76 h 119"/>
                <a:gd name="T36" fmla="*/ 10 w 182"/>
                <a:gd name="T37" fmla="*/ 86 h 119"/>
                <a:gd name="T38" fmla="*/ 24 w 182"/>
                <a:gd name="T39" fmla="*/ 95 h 119"/>
                <a:gd name="T40" fmla="*/ 53 w 182"/>
                <a:gd name="T41" fmla="*/ 110 h 119"/>
                <a:gd name="T42" fmla="*/ 86 w 182"/>
                <a:gd name="T43" fmla="*/ 119 h 119"/>
                <a:gd name="T44" fmla="*/ 86 w 182"/>
                <a:gd name="T45" fmla="*/ 119 h 119"/>
                <a:gd name="T46" fmla="*/ 124 w 182"/>
                <a:gd name="T47" fmla="*/ 119 h 119"/>
                <a:gd name="T48" fmla="*/ 153 w 182"/>
                <a:gd name="T49" fmla="*/ 110 h 119"/>
                <a:gd name="T50" fmla="*/ 163 w 182"/>
                <a:gd name="T51" fmla="*/ 100 h 119"/>
                <a:gd name="T52" fmla="*/ 172 w 182"/>
                <a:gd name="T53" fmla="*/ 91 h 119"/>
                <a:gd name="T54" fmla="*/ 182 w 182"/>
                <a:gd name="T55" fmla="*/ 81 h 119"/>
                <a:gd name="T56" fmla="*/ 182 w 182"/>
                <a:gd name="T57" fmla="*/ 71 h 119"/>
                <a:gd name="T58" fmla="*/ 182 w 182"/>
                <a:gd name="T59" fmla="*/ 7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2" h="119">
                  <a:moveTo>
                    <a:pt x="182" y="71"/>
                  </a:moveTo>
                  <a:lnTo>
                    <a:pt x="182" y="71"/>
                  </a:lnTo>
                  <a:lnTo>
                    <a:pt x="182" y="57"/>
                  </a:lnTo>
                  <a:lnTo>
                    <a:pt x="177" y="47"/>
                  </a:lnTo>
                  <a:lnTo>
                    <a:pt x="172" y="33"/>
                  </a:lnTo>
                  <a:lnTo>
                    <a:pt x="163" y="24"/>
                  </a:lnTo>
                  <a:lnTo>
                    <a:pt x="134" y="9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62" y="4"/>
                  </a:lnTo>
                  <a:lnTo>
                    <a:pt x="29" y="14"/>
                  </a:lnTo>
                  <a:lnTo>
                    <a:pt x="19" y="19"/>
                  </a:lnTo>
                  <a:lnTo>
                    <a:pt x="10" y="28"/>
                  </a:lnTo>
                  <a:lnTo>
                    <a:pt x="0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24" y="95"/>
                  </a:lnTo>
                  <a:lnTo>
                    <a:pt x="53" y="110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124" y="119"/>
                  </a:lnTo>
                  <a:lnTo>
                    <a:pt x="153" y="110"/>
                  </a:lnTo>
                  <a:lnTo>
                    <a:pt x="163" y="100"/>
                  </a:lnTo>
                  <a:lnTo>
                    <a:pt x="172" y="91"/>
                  </a:lnTo>
                  <a:lnTo>
                    <a:pt x="182" y="81"/>
                  </a:lnTo>
                  <a:lnTo>
                    <a:pt x="182" y="71"/>
                  </a:lnTo>
                  <a:lnTo>
                    <a:pt x="182" y="71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A7FFC5B3-DC93-48A0-B665-3C544672D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2320"/>
              <a:ext cx="177" cy="115"/>
            </a:xfrm>
            <a:custGeom>
              <a:avLst/>
              <a:gdLst>
                <a:gd name="T0" fmla="*/ 177 w 177"/>
                <a:gd name="T1" fmla="*/ 67 h 115"/>
                <a:gd name="T2" fmla="*/ 177 w 177"/>
                <a:gd name="T3" fmla="*/ 67 h 115"/>
                <a:gd name="T4" fmla="*/ 172 w 177"/>
                <a:gd name="T5" fmla="*/ 53 h 115"/>
                <a:gd name="T6" fmla="*/ 172 w 177"/>
                <a:gd name="T7" fmla="*/ 43 h 115"/>
                <a:gd name="T8" fmla="*/ 153 w 177"/>
                <a:gd name="T9" fmla="*/ 24 h 115"/>
                <a:gd name="T10" fmla="*/ 124 w 177"/>
                <a:gd name="T11" fmla="*/ 10 h 115"/>
                <a:gd name="T12" fmla="*/ 91 w 177"/>
                <a:gd name="T13" fmla="*/ 0 h 115"/>
                <a:gd name="T14" fmla="*/ 91 w 177"/>
                <a:gd name="T15" fmla="*/ 0 h 115"/>
                <a:gd name="T16" fmla="*/ 57 w 177"/>
                <a:gd name="T17" fmla="*/ 0 h 115"/>
                <a:gd name="T18" fmla="*/ 28 w 177"/>
                <a:gd name="T19" fmla="*/ 10 h 115"/>
                <a:gd name="T20" fmla="*/ 9 w 177"/>
                <a:gd name="T21" fmla="*/ 29 h 115"/>
                <a:gd name="T22" fmla="*/ 0 w 177"/>
                <a:gd name="T23" fmla="*/ 39 h 115"/>
                <a:gd name="T24" fmla="*/ 0 w 177"/>
                <a:gd name="T25" fmla="*/ 48 h 115"/>
                <a:gd name="T26" fmla="*/ 0 w 177"/>
                <a:gd name="T27" fmla="*/ 48 h 115"/>
                <a:gd name="T28" fmla="*/ 0 w 177"/>
                <a:gd name="T29" fmla="*/ 58 h 115"/>
                <a:gd name="T30" fmla="*/ 5 w 177"/>
                <a:gd name="T31" fmla="*/ 72 h 115"/>
                <a:gd name="T32" fmla="*/ 19 w 177"/>
                <a:gd name="T33" fmla="*/ 91 h 115"/>
                <a:gd name="T34" fmla="*/ 48 w 177"/>
                <a:gd name="T35" fmla="*/ 106 h 115"/>
                <a:gd name="T36" fmla="*/ 81 w 177"/>
                <a:gd name="T37" fmla="*/ 115 h 115"/>
                <a:gd name="T38" fmla="*/ 81 w 177"/>
                <a:gd name="T39" fmla="*/ 115 h 115"/>
                <a:gd name="T40" fmla="*/ 114 w 177"/>
                <a:gd name="T41" fmla="*/ 110 h 115"/>
                <a:gd name="T42" fmla="*/ 143 w 177"/>
                <a:gd name="T43" fmla="*/ 101 h 115"/>
                <a:gd name="T44" fmla="*/ 167 w 177"/>
                <a:gd name="T45" fmla="*/ 87 h 115"/>
                <a:gd name="T46" fmla="*/ 172 w 177"/>
                <a:gd name="T47" fmla="*/ 77 h 115"/>
                <a:gd name="T48" fmla="*/ 177 w 177"/>
                <a:gd name="T49" fmla="*/ 67 h 115"/>
                <a:gd name="T50" fmla="*/ 177 w 177"/>
                <a:gd name="T51" fmla="*/ 6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115">
                  <a:moveTo>
                    <a:pt x="177" y="67"/>
                  </a:moveTo>
                  <a:lnTo>
                    <a:pt x="177" y="67"/>
                  </a:lnTo>
                  <a:lnTo>
                    <a:pt x="172" y="53"/>
                  </a:lnTo>
                  <a:lnTo>
                    <a:pt x="172" y="43"/>
                  </a:lnTo>
                  <a:lnTo>
                    <a:pt x="153" y="24"/>
                  </a:lnTo>
                  <a:lnTo>
                    <a:pt x="124" y="1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57" y="0"/>
                  </a:lnTo>
                  <a:lnTo>
                    <a:pt x="28" y="10"/>
                  </a:lnTo>
                  <a:lnTo>
                    <a:pt x="9" y="29"/>
                  </a:lnTo>
                  <a:lnTo>
                    <a:pt x="0" y="3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5" y="72"/>
                  </a:lnTo>
                  <a:lnTo>
                    <a:pt x="19" y="91"/>
                  </a:lnTo>
                  <a:lnTo>
                    <a:pt x="48" y="106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114" y="110"/>
                  </a:lnTo>
                  <a:lnTo>
                    <a:pt x="143" y="101"/>
                  </a:lnTo>
                  <a:lnTo>
                    <a:pt x="167" y="87"/>
                  </a:lnTo>
                  <a:lnTo>
                    <a:pt x="172" y="77"/>
                  </a:lnTo>
                  <a:lnTo>
                    <a:pt x="177" y="67"/>
                  </a:lnTo>
                  <a:lnTo>
                    <a:pt x="177" y="67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C63EFF7F-ACB0-4136-8871-305761D17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325"/>
              <a:ext cx="167" cy="105"/>
            </a:xfrm>
            <a:custGeom>
              <a:avLst/>
              <a:gdLst>
                <a:gd name="T0" fmla="*/ 167 w 167"/>
                <a:gd name="T1" fmla="*/ 58 h 105"/>
                <a:gd name="T2" fmla="*/ 167 w 167"/>
                <a:gd name="T3" fmla="*/ 58 h 105"/>
                <a:gd name="T4" fmla="*/ 167 w 167"/>
                <a:gd name="T5" fmla="*/ 48 h 105"/>
                <a:gd name="T6" fmla="*/ 162 w 167"/>
                <a:gd name="T7" fmla="*/ 38 h 105"/>
                <a:gd name="T8" fmla="*/ 143 w 167"/>
                <a:gd name="T9" fmla="*/ 19 h 105"/>
                <a:gd name="T10" fmla="*/ 119 w 167"/>
                <a:gd name="T11" fmla="*/ 5 h 105"/>
                <a:gd name="T12" fmla="*/ 86 w 167"/>
                <a:gd name="T13" fmla="*/ 0 h 105"/>
                <a:gd name="T14" fmla="*/ 86 w 167"/>
                <a:gd name="T15" fmla="*/ 0 h 105"/>
                <a:gd name="T16" fmla="*/ 52 w 167"/>
                <a:gd name="T17" fmla="*/ 0 h 105"/>
                <a:gd name="T18" fmla="*/ 28 w 167"/>
                <a:gd name="T19" fmla="*/ 10 h 105"/>
                <a:gd name="T20" fmla="*/ 4 w 167"/>
                <a:gd name="T21" fmla="*/ 24 h 105"/>
                <a:gd name="T22" fmla="*/ 0 w 167"/>
                <a:gd name="T23" fmla="*/ 34 h 105"/>
                <a:gd name="T24" fmla="*/ 0 w 167"/>
                <a:gd name="T25" fmla="*/ 43 h 105"/>
                <a:gd name="T26" fmla="*/ 0 w 167"/>
                <a:gd name="T27" fmla="*/ 43 h 105"/>
                <a:gd name="T28" fmla="*/ 0 w 167"/>
                <a:gd name="T29" fmla="*/ 53 h 105"/>
                <a:gd name="T30" fmla="*/ 4 w 167"/>
                <a:gd name="T31" fmla="*/ 67 h 105"/>
                <a:gd name="T32" fmla="*/ 19 w 167"/>
                <a:gd name="T33" fmla="*/ 82 h 105"/>
                <a:gd name="T34" fmla="*/ 43 w 167"/>
                <a:gd name="T35" fmla="*/ 96 h 105"/>
                <a:gd name="T36" fmla="*/ 76 w 167"/>
                <a:gd name="T37" fmla="*/ 105 h 105"/>
                <a:gd name="T38" fmla="*/ 76 w 167"/>
                <a:gd name="T39" fmla="*/ 105 h 105"/>
                <a:gd name="T40" fmla="*/ 109 w 167"/>
                <a:gd name="T41" fmla="*/ 105 h 105"/>
                <a:gd name="T42" fmla="*/ 138 w 167"/>
                <a:gd name="T43" fmla="*/ 96 h 105"/>
                <a:gd name="T44" fmla="*/ 157 w 167"/>
                <a:gd name="T45" fmla="*/ 82 h 105"/>
                <a:gd name="T46" fmla="*/ 162 w 167"/>
                <a:gd name="T47" fmla="*/ 72 h 105"/>
                <a:gd name="T48" fmla="*/ 167 w 167"/>
                <a:gd name="T49" fmla="*/ 58 h 105"/>
                <a:gd name="T50" fmla="*/ 167 w 167"/>
                <a:gd name="T51" fmla="*/ 5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105">
                  <a:moveTo>
                    <a:pt x="167" y="58"/>
                  </a:moveTo>
                  <a:lnTo>
                    <a:pt x="167" y="58"/>
                  </a:lnTo>
                  <a:lnTo>
                    <a:pt x="167" y="48"/>
                  </a:lnTo>
                  <a:lnTo>
                    <a:pt x="162" y="38"/>
                  </a:lnTo>
                  <a:lnTo>
                    <a:pt x="143" y="19"/>
                  </a:lnTo>
                  <a:lnTo>
                    <a:pt x="119" y="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52" y="0"/>
                  </a:lnTo>
                  <a:lnTo>
                    <a:pt x="28" y="10"/>
                  </a:lnTo>
                  <a:lnTo>
                    <a:pt x="4" y="24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4" y="67"/>
                  </a:lnTo>
                  <a:lnTo>
                    <a:pt x="19" y="82"/>
                  </a:lnTo>
                  <a:lnTo>
                    <a:pt x="43" y="96"/>
                  </a:lnTo>
                  <a:lnTo>
                    <a:pt x="76" y="105"/>
                  </a:lnTo>
                  <a:lnTo>
                    <a:pt x="76" y="105"/>
                  </a:lnTo>
                  <a:lnTo>
                    <a:pt x="109" y="105"/>
                  </a:lnTo>
                  <a:lnTo>
                    <a:pt x="138" y="96"/>
                  </a:lnTo>
                  <a:lnTo>
                    <a:pt x="157" y="82"/>
                  </a:lnTo>
                  <a:lnTo>
                    <a:pt x="162" y="72"/>
                  </a:lnTo>
                  <a:lnTo>
                    <a:pt x="167" y="58"/>
                  </a:lnTo>
                  <a:lnTo>
                    <a:pt x="167" y="58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1243A221-3AEF-423C-93F8-B074434A6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325"/>
              <a:ext cx="162" cy="101"/>
            </a:xfrm>
            <a:custGeom>
              <a:avLst/>
              <a:gdLst>
                <a:gd name="T0" fmla="*/ 162 w 162"/>
                <a:gd name="T1" fmla="*/ 58 h 101"/>
                <a:gd name="T2" fmla="*/ 162 w 162"/>
                <a:gd name="T3" fmla="*/ 58 h 101"/>
                <a:gd name="T4" fmla="*/ 162 w 162"/>
                <a:gd name="T5" fmla="*/ 48 h 101"/>
                <a:gd name="T6" fmla="*/ 157 w 162"/>
                <a:gd name="T7" fmla="*/ 38 h 101"/>
                <a:gd name="T8" fmla="*/ 143 w 162"/>
                <a:gd name="T9" fmla="*/ 19 h 101"/>
                <a:gd name="T10" fmla="*/ 119 w 162"/>
                <a:gd name="T11" fmla="*/ 10 h 101"/>
                <a:gd name="T12" fmla="*/ 86 w 162"/>
                <a:gd name="T13" fmla="*/ 0 h 101"/>
                <a:gd name="T14" fmla="*/ 86 w 162"/>
                <a:gd name="T15" fmla="*/ 0 h 101"/>
                <a:gd name="T16" fmla="*/ 57 w 162"/>
                <a:gd name="T17" fmla="*/ 0 h 101"/>
                <a:gd name="T18" fmla="*/ 28 w 162"/>
                <a:gd name="T19" fmla="*/ 10 h 101"/>
                <a:gd name="T20" fmla="*/ 9 w 162"/>
                <a:gd name="T21" fmla="*/ 24 h 101"/>
                <a:gd name="T22" fmla="*/ 4 w 162"/>
                <a:gd name="T23" fmla="*/ 34 h 101"/>
                <a:gd name="T24" fmla="*/ 0 w 162"/>
                <a:gd name="T25" fmla="*/ 43 h 101"/>
                <a:gd name="T26" fmla="*/ 0 w 162"/>
                <a:gd name="T27" fmla="*/ 43 h 101"/>
                <a:gd name="T28" fmla="*/ 4 w 162"/>
                <a:gd name="T29" fmla="*/ 53 h 101"/>
                <a:gd name="T30" fmla="*/ 4 w 162"/>
                <a:gd name="T31" fmla="*/ 62 h 101"/>
                <a:gd name="T32" fmla="*/ 23 w 162"/>
                <a:gd name="T33" fmla="*/ 82 h 101"/>
                <a:gd name="T34" fmla="*/ 47 w 162"/>
                <a:gd name="T35" fmla="*/ 96 h 101"/>
                <a:gd name="T36" fmla="*/ 76 w 162"/>
                <a:gd name="T37" fmla="*/ 101 h 101"/>
                <a:gd name="T38" fmla="*/ 76 w 162"/>
                <a:gd name="T39" fmla="*/ 101 h 101"/>
                <a:gd name="T40" fmla="*/ 109 w 162"/>
                <a:gd name="T41" fmla="*/ 101 h 101"/>
                <a:gd name="T42" fmla="*/ 133 w 162"/>
                <a:gd name="T43" fmla="*/ 91 h 101"/>
                <a:gd name="T44" fmla="*/ 153 w 162"/>
                <a:gd name="T45" fmla="*/ 77 h 101"/>
                <a:gd name="T46" fmla="*/ 157 w 162"/>
                <a:gd name="T47" fmla="*/ 72 h 101"/>
                <a:gd name="T48" fmla="*/ 162 w 162"/>
                <a:gd name="T49" fmla="*/ 58 h 101"/>
                <a:gd name="T50" fmla="*/ 162 w 162"/>
                <a:gd name="T51" fmla="*/ 5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101">
                  <a:moveTo>
                    <a:pt x="162" y="58"/>
                  </a:moveTo>
                  <a:lnTo>
                    <a:pt x="162" y="58"/>
                  </a:lnTo>
                  <a:lnTo>
                    <a:pt x="162" y="48"/>
                  </a:lnTo>
                  <a:lnTo>
                    <a:pt x="157" y="38"/>
                  </a:lnTo>
                  <a:lnTo>
                    <a:pt x="143" y="19"/>
                  </a:lnTo>
                  <a:lnTo>
                    <a:pt x="119" y="1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57" y="0"/>
                  </a:lnTo>
                  <a:lnTo>
                    <a:pt x="28" y="10"/>
                  </a:lnTo>
                  <a:lnTo>
                    <a:pt x="9" y="24"/>
                  </a:lnTo>
                  <a:lnTo>
                    <a:pt x="4" y="34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4" y="53"/>
                  </a:lnTo>
                  <a:lnTo>
                    <a:pt x="4" y="62"/>
                  </a:lnTo>
                  <a:lnTo>
                    <a:pt x="23" y="82"/>
                  </a:lnTo>
                  <a:lnTo>
                    <a:pt x="47" y="96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109" y="101"/>
                  </a:lnTo>
                  <a:lnTo>
                    <a:pt x="133" y="91"/>
                  </a:lnTo>
                  <a:lnTo>
                    <a:pt x="153" y="77"/>
                  </a:lnTo>
                  <a:lnTo>
                    <a:pt x="157" y="72"/>
                  </a:lnTo>
                  <a:lnTo>
                    <a:pt x="162" y="58"/>
                  </a:lnTo>
                  <a:lnTo>
                    <a:pt x="162" y="58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1C17414E-F84C-46CA-81B3-8113E2B68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" y="2330"/>
              <a:ext cx="153" cy="96"/>
            </a:xfrm>
            <a:custGeom>
              <a:avLst/>
              <a:gdLst>
                <a:gd name="T0" fmla="*/ 153 w 153"/>
                <a:gd name="T1" fmla="*/ 53 h 96"/>
                <a:gd name="T2" fmla="*/ 153 w 153"/>
                <a:gd name="T3" fmla="*/ 53 h 96"/>
                <a:gd name="T4" fmla="*/ 153 w 153"/>
                <a:gd name="T5" fmla="*/ 43 h 96"/>
                <a:gd name="T6" fmla="*/ 149 w 153"/>
                <a:gd name="T7" fmla="*/ 33 h 96"/>
                <a:gd name="T8" fmla="*/ 134 w 153"/>
                <a:gd name="T9" fmla="*/ 19 h 96"/>
                <a:gd name="T10" fmla="*/ 110 w 153"/>
                <a:gd name="T11" fmla="*/ 5 h 96"/>
                <a:gd name="T12" fmla="*/ 82 w 153"/>
                <a:gd name="T13" fmla="*/ 0 h 96"/>
                <a:gd name="T14" fmla="*/ 82 w 153"/>
                <a:gd name="T15" fmla="*/ 0 h 96"/>
                <a:gd name="T16" fmla="*/ 53 w 153"/>
                <a:gd name="T17" fmla="*/ 0 h 96"/>
                <a:gd name="T18" fmla="*/ 29 w 153"/>
                <a:gd name="T19" fmla="*/ 10 h 96"/>
                <a:gd name="T20" fmla="*/ 10 w 153"/>
                <a:gd name="T21" fmla="*/ 19 h 96"/>
                <a:gd name="T22" fmla="*/ 5 w 153"/>
                <a:gd name="T23" fmla="*/ 29 h 96"/>
                <a:gd name="T24" fmla="*/ 0 w 153"/>
                <a:gd name="T25" fmla="*/ 38 h 96"/>
                <a:gd name="T26" fmla="*/ 0 w 153"/>
                <a:gd name="T27" fmla="*/ 38 h 96"/>
                <a:gd name="T28" fmla="*/ 0 w 153"/>
                <a:gd name="T29" fmla="*/ 48 h 96"/>
                <a:gd name="T30" fmla="*/ 5 w 153"/>
                <a:gd name="T31" fmla="*/ 57 h 96"/>
                <a:gd name="T32" fmla="*/ 19 w 153"/>
                <a:gd name="T33" fmla="*/ 77 h 96"/>
                <a:gd name="T34" fmla="*/ 43 w 153"/>
                <a:gd name="T35" fmla="*/ 86 h 96"/>
                <a:gd name="T36" fmla="*/ 72 w 153"/>
                <a:gd name="T37" fmla="*/ 96 h 96"/>
                <a:gd name="T38" fmla="*/ 72 w 153"/>
                <a:gd name="T39" fmla="*/ 96 h 96"/>
                <a:gd name="T40" fmla="*/ 101 w 153"/>
                <a:gd name="T41" fmla="*/ 96 h 96"/>
                <a:gd name="T42" fmla="*/ 129 w 153"/>
                <a:gd name="T43" fmla="*/ 86 h 96"/>
                <a:gd name="T44" fmla="*/ 144 w 153"/>
                <a:gd name="T45" fmla="*/ 72 h 96"/>
                <a:gd name="T46" fmla="*/ 149 w 153"/>
                <a:gd name="T47" fmla="*/ 62 h 96"/>
                <a:gd name="T48" fmla="*/ 153 w 153"/>
                <a:gd name="T49" fmla="*/ 53 h 96"/>
                <a:gd name="T50" fmla="*/ 153 w 153"/>
                <a:gd name="T51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96">
                  <a:moveTo>
                    <a:pt x="153" y="53"/>
                  </a:moveTo>
                  <a:lnTo>
                    <a:pt x="153" y="53"/>
                  </a:lnTo>
                  <a:lnTo>
                    <a:pt x="153" y="43"/>
                  </a:lnTo>
                  <a:lnTo>
                    <a:pt x="149" y="33"/>
                  </a:lnTo>
                  <a:lnTo>
                    <a:pt x="134" y="19"/>
                  </a:lnTo>
                  <a:lnTo>
                    <a:pt x="110" y="5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53" y="0"/>
                  </a:lnTo>
                  <a:lnTo>
                    <a:pt x="29" y="10"/>
                  </a:lnTo>
                  <a:lnTo>
                    <a:pt x="10" y="19"/>
                  </a:lnTo>
                  <a:lnTo>
                    <a:pt x="5" y="2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5" y="57"/>
                  </a:lnTo>
                  <a:lnTo>
                    <a:pt x="19" y="77"/>
                  </a:lnTo>
                  <a:lnTo>
                    <a:pt x="43" y="8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101" y="96"/>
                  </a:lnTo>
                  <a:lnTo>
                    <a:pt x="129" y="86"/>
                  </a:lnTo>
                  <a:lnTo>
                    <a:pt x="144" y="72"/>
                  </a:lnTo>
                  <a:lnTo>
                    <a:pt x="149" y="62"/>
                  </a:lnTo>
                  <a:lnTo>
                    <a:pt x="153" y="53"/>
                  </a:lnTo>
                  <a:lnTo>
                    <a:pt x="153" y="53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03921021-0D92-4F42-B9DD-E7D20935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330"/>
              <a:ext cx="144" cy="91"/>
            </a:xfrm>
            <a:custGeom>
              <a:avLst/>
              <a:gdLst>
                <a:gd name="T0" fmla="*/ 144 w 144"/>
                <a:gd name="T1" fmla="*/ 53 h 91"/>
                <a:gd name="T2" fmla="*/ 144 w 144"/>
                <a:gd name="T3" fmla="*/ 53 h 91"/>
                <a:gd name="T4" fmla="*/ 139 w 144"/>
                <a:gd name="T5" fmla="*/ 33 h 91"/>
                <a:gd name="T6" fmla="*/ 124 w 144"/>
                <a:gd name="T7" fmla="*/ 19 h 91"/>
                <a:gd name="T8" fmla="*/ 105 w 144"/>
                <a:gd name="T9" fmla="*/ 10 h 91"/>
                <a:gd name="T10" fmla="*/ 77 w 144"/>
                <a:gd name="T11" fmla="*/ 0 h 91"/>
                <a:gd name="T12" fmla="*/ 77 w 144"/>
                <a:gd name="T13" fmla="*/ 0 h 91"/>
                <a:gd name="T14" fmla="*/ 48 w 144"/>
                <a:gd name="T15" fmla="*/ 0 h 91"/>
                <a:gd name="T16" fmla="*/ 24 w 144"/>
                <a:gd name="T17" fmla="*/ 10 h 91"/>
                <a:gd name="T18" fmla="*/ 10 w 144"/>
                <a:gd name="T19" fmla="*/ 24 h 91"/>
                <a:gd name="T20" fmla="*/ 0 w 144"/>
                <a:gd name="T21" fmla="*/ 38 h 91"/>
                <a:gd name="T22" fmla="*/ 0 w 144"/>
                <a:gd name="T23" fmla="*/ 38 h 91"/>
                <a:gd name="T24" fmla="*/ 5 w 144"/>
                <a:gd name="T25" fmla="*/ 57 h 91"/>
                <a:gd name="T26" fmla="*/ 19 w 144"/>
                <a:gd name="T27" fmla="*/ 72 h 91"/>
                <a:gd name="T28" fmla="*/ 38 w 144"/>
                <a:gd name="T29" fmla="*/ 86 h 91"/>
                <a:gd name="T30" fmla="*/ 67 w 144"/>
                <a:gd name="T31" fmla="*/ 91 h 91"/>
                <a:gd name="T32" fmla="*/ 67 w 144"/>
                <a:gd name="T33" fmla="*/ 91 h 91"/>
                <a:gd name="T34" fmla="*/ 96 w 144"/>
                <a:gd name="T35" fmla="*/ 91 h 91"/>
                <a:gd name="T36" fmla="*/ 120 w 144"/>
                <a:gd name="T37" fmla="*/ 86 h 91"/>
                <a:gd name="T38" fmla="*/ 134 w 144"/>
                <a:gd name="T39" fmla="*/ 72 h 91"/>
                <a:gd name="T40" fmla="*/ 144 w 144"/>
                <a:gd name="T41" fmla="*/ 53 h 91"/>
                <a:gd name="T42" fmla="*/ 144 w 144"/>
                <a:gd name="T43" fmla="*/ 5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91">
                  <a:moveTo>
                    <a:pt x="144" y="53"/>
                  </a:moveTo>
                  <a:lnTo>
                    <a:pt x="144" y="53"/>
                  </a:lnTo>
                  <a:lnTo>
                    <a:pt x="139" y="33"/>
                  </a:lnTo>
                  <a:lnTo>
                    <a:pt x="124" y="19"/>
                  </a:lnTo>
                  <a:lnTo>
                    <a:pt x="105" y="1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48" y="0"/>
                  </a:lnTo>
                  <a:lnTo>
                    <a:pt x="24" y="10"/>
                  </a:lnTo>
                  <a:lnTo>
                    <a:pt x="10" y="2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57"/>
                  </a:lnTo>
                  <a:lnTo>
                    <a:pt x="19" y="72"/>
                  </a:lnTo>
                  <a:lnTo>
                    <a:pt x="38" y="86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96" y="91"/>
                  </a:lnTo>
                  <a:lnTo>
                    <a:pt x="120" y="86"/>
                  </a:lnTo>
                  <a:lnTo>
                    <a:pt x="134" y="72"/>
                  </a:lnTo>
                  <a:lnTo>
                    <a:pt x="144" y="53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C9B6DBA2-9B8E-4020-B349-A97B2836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" y="2335"/>
              <a:ext cx="134" cy="86"/>
            </a:xfrm>
            <a:custGeom>
              <a:avLst/>
              <a:gdLst>
                <a:gd name="T0" fmla="*/ 134 w 134"/>
                <a:gd name="T1" fmla="*/ 48 h 86"/>
                <a:gd name="T2" fmla="*/ 134 w 134"/>
                <a:gd name="T3" fmla="*/ 48 h 86"/>
                <a:gd name="T4" fmla="*/ 129 w 134"/>
                <a:gd name="T5" fmla="*/ 33 h 86"/>
                <a:gd name="T6" fmla="*/ 119 w 134"/>
                <a:gd name="T7" fmla="*/ 14 h 86"/>
                <a:gd name="T8" fmla="*/ 95 w 134"/>
                <a:gd name="T9" fmla="*/ 5 h 86"/>
                <a:gd name="T10" fmla="*/ 72 w 134"/>
                <a:gd name="T11" fmla="*/ 0 h 86"/>
                <a:gd name="T12" fmla="*/ 72 w 134"/>
                <a:gd name="T13" fmla="*/ 0 h 86"/>
                <a:gd name="T14" fmla="*/ 43 w 134"/>
                <a:gd name="T15" fmla="*/ 0 h 86"/>
                <a:gd name="T16" fmla="*/ 24 w 134"/>
                <a:gd name="T17" fmla="*/ 5 h 86"/>
                <a:gd name="T18" fmla="*/ 9 w 134"/>
                <a:gd name="T19" fmla="*/ 19 h 86"/>
                <a:gd name="T20" fmla="*/ 0 w 134"/>
                <a:gd name="T21" fmla="*/ 33 h 86"/>
                <a:gd name="T22" fmla="*/ 0 w 134"/>
                <a:gd name="T23" fmla="*/ 33 h 86"/>
                <a:gd name="T24" fmla="*/ 5 w 134"/>
                <a:gd name="T25" fmla="*/ 52 h 86"/>
                <a:gd name="T26" fmla="*/ 19 w 134"/>
                <a:gd name="T27" fmla="*/ 67 h 86"/>
                <a:gd name="T28" fmla="*/ 38 w 134"/>
                <a:gd name="T29" fmla="*/ 76 h 86"/>
                <a:gd name="T30" fmla="*/ 62 w 134"/>
                <a:gd name="T31" fmla="*/ 86 h 86"/>
                <a:gd name="T32" fmla="*/ 62 w 134"/>
                <a:gd name="T33" fmla="*/ 86 h 86"/>
                <a:gd name="T34" fmla="*/ 91 w 134"/>
                <a:gd name="T35" fmla="*/ 86 h 86"/>
                <a:gd name="T36" fmla="*/ 110 w 134"/>
                <a:gd name="T37" fmla="*/ 76 h 86"/>
                <a:gd name="T38" fmla="*/ 129 w 134"/>
                <a:gd name="T39" fmla="*/ 67 h 86"/>
                <a:gd name="T40" fmla="*/ 134 w 134"/>
                <a:gd name="T41" fmla="*/ 48 h 86"/>
                <a:gd name="T42" fmla="*/ 134 w 134"/>
                <a:gd name="T43" fmla="*/ 4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86">
                  <a:moveTo>
                    <a:pt x="134" y="48"/>
                  </a:moveTo>
                  <a:lnTo>
                    <a:pt x="134" y="48"/>
                  </a:lnTo>
                  <a:lnTo>
                    <a:pt x="129" y="33"/>
                  </a:lnTo>
                  <a:lnTo>
                    <a:pt x="119" y="14"/>
                  </a:lnTo>
                  <a:lnTo>
                    <a:pt x="95" y="5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3" y="0"/>
                  </a:lnTo>
                  <a:lnTo>
                    <a:pt x="24" y="5"/>
                  </a:lnTo>
                  <a:lnTo>
                    <a:pt x="9" y="1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5" y="52"/>
                  </a:lnTo>
                  <a:lnTo>
                    <a:pt x="19" y="67"/>
                  </a:lnTo>
                  <a:lnTo>
                    <a:pt x="38" y="7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91" y="86"/>
                  </a:lnTo>
                  <a:lnTo>
                    <a:pt x="110" y="76"/>
                  </a:lnTo>
                  <a:lnTo>
                    <a:pt x="129" y="67"/>
                  </a:lnTo>
                  <a:lnTo>
                    <a:pt x="134" y="48"/>
                  </a:lnTo>
                  <a:lnTo>
                    <a:pt x="134" y="48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1C9B486E-4F0D-4AB4-BE0F-60AD035AB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335"/>
              <a:ext cx="124" cy="81"/>
            </a:xfrm>
            <a:custGeom>
              <a:avLst/>
              <a:gdLst>
                <a:gd name="T0" fmla="*/ 124 w 124"/>
                <a:gd name="T1" fmla="*/ 48 h 81"/>
                <a:gd name="T2" fmla="*/ 124 w 124"/>
                <a:gd name="T3" fmla="*/ 48 h 81"/>
                <a:gd name="T4" fmla="*/ 124 w 124"/>
                <a:gd name="T5" fmla="*/ 33 h 81"/>
                <a:gd name="T6" fmla="*/ 110 w 124"/>
                <a:gd name="T7" fmla="*/ 19 h 81"/>
                <a:gd name="T8" fmla="*/ 90 w 124"/>
                <a:gd name="T9" fmla="*/ 9 h 81"/>
                <a:gd name="T10" fmla="*/ 67 w 124"/>
                <a:gd name="T11" fmla="*/ 0 h 81"/>
                <a:gd name="T12" fmla="*/ 67 w 124"/>
                <a:gd name="T13" fmla="*/ 0 h 81"/>
                <a:gd name="T14" fmla="*/ 43 w 124"/>
                <a:gd name="T15" fmla="*/ 5 h 81"/>
                <a:gd name="T16" fmla="*/ 19 w 124"/>
                <a:gd name="T17" fmla="*/ 9 h 81"/>
                <a:gd name="T18" fmla="*/ 4 w 124"/>
                <a:gd name="T19" fmla="*/ 19 h 81"/>
                <a:gd name="T20" fmla="*/ 0 w 124"/>
                <a:gd name="T21" fmla="*/ 38 h 81"/>
                <a:gd name="T22" fmla="*/ 0 w 124"/>
                <a:gd name="T23" fmla="*/ 38 h 81"/>
                <a:gd name="T24" fmla="*/ 4 w 124"/>
                <a:gd name="T25" fmla="*/ 52 h 81"/>
                <a:gd name="T26" fmla="*/ 14 w 124"/>
                <a:gd name="T27" fmla="*/ 67 h 81"/>
                <a:gd name="T28" fmla="*/ 33 w 124"/>
                <a:gd name="T29" fmla="*/ 76 h 81"/>
                <a:gd name="T30" fmla="*/ 57 w 124"/>
                <a:gd name="T31" fmla="*/ 81 h 81"/>
                <a:gd name="T32" fmla="*/ 57 w 124"/>
                <a:gd name="T33" fmla="*/ 81 h 81"/>
                <a:gd name="T34" fmla="*/ 81 w 124"/>
                <a:gd name="T35" fmla="*/ 81 h 81"/>
                <a:gd name="T36" fmla="*/ 105 w 124"/>
                <a:gd name="T37" fmla="*/ 76 h 81"/>
                <a:gd name="T38" fmla="*/ 119 w 124"/>
                <a:gd name="T39" fmla="*/ 62 h 81"/>
                <a:gd name="T40" fmla="*/ 124 w 124"/>
                <a:gd name="T41" fmla="*/ 48 h 81"/>
                <a:gd name="T42" fmla="*/ 124 w 124"/>
                <a:gd name="T43" fmla="*/ 4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81">
                  <a:moveTo>
                    <a:pt x="124" y="48"/>
                  </a:moveTo>
                  <a:lnTo>
                    <a:pt x="124" y="48"/>
                  </a:lnTo>
                  <a:lnTo>
                    <a:pt x="124" y="33"/>
                  </a:lnTo>
                  <a:lnTo>
                    <a:pt x="110" y="19"/>
                  </a:lnTo>
                  <a:lnTo>
                    <a:pt x="90" y="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43" y="5"/>
                  </a:lnTo>
                  <a:lnTo>
                    <a:pt x="19" y="9"/>
                  </a:lnTo>
                  <a:lnTo>
                    <a:pt x="4" y="1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4" y="67"/>
                  </a:lnTo>
                  <a:lnTo>
                    <a:pt x="33" y="76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81" y="81"/>
                  </a:lnTo>
                  <a:lnTo>
                    <a:pt x="105" y="76"/>
                  </a:lnTo>
                  <a:lnTo>
                    <a:pt x="119" y="62"/>
                  </a:lnTo>
                  <a:lnTo>
                    <a:pt x="124" y="48"/>
                  </a:lnTo>
                  <a:lnTo>
                    <a:pt x="124" y="4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8ADBDB18-75F0-4460-8097-E6D93755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2340"/>
              <a:ext cx="115" cy="76"/>
            </a:xfrm>
            <a:custGeom>
              <a:avLst/>
              <a:gdLst>
                <a:gd name="T0" fmla="*/ 0 w 115"/>
                <a:gd name="T1" fmla="*/ 33 h 76"/>
                <a:gd name="T2" fmla="*/ 0 w 115"/>
                <a:gd name="T3" fmla="*/ 33 h 76"/>
                <a:gd name="T4" fmla="*/ 5 w 115"/>
                <a:gd name="T5" fmla="*/ 47 h 76"/>
                <a:gd name="T6" fmla="*/ 15 w 115"/>
                <a:gd name="T7" fmla="*/ 57 h 76"/>
                <a:gd name="T8" fmla="*/ 34 w 115"/>
                <a:gd name="T9" fmla="*/ 71 h 76"/>
                <a:gd name="T10" fmla="*/ 53 w 115"/>
                <a:gd name="T11" fmla="*/ 76 h 76"/>
                <a:gd name="T12" fmla="*/ 53 w 115"/>
                <a:gd name="T13" fmla="*/ 76 h 76"/>
                <a:gd name="T14" fmla="*/ 77 w 115"/>
                <a:gd name="T15" fmla="*/ 71 h 76"/>
                <a:gd name="T16" fmla="*/ 96 w 115"/>
                <a:gd name="T17" fmla="*/ 67 h 76"/>
                <a:gd name="T18" fmla="*/ 110 w 115"/>
                <a:gd name="T19" fmla="*/ 57 h 76"/>
                <a:gd name="T20" fmla="*/ 115 w 115"/>
                <a:gd name="T21" fmla="*/ 43 h 76"/>
                <a:gd name="T22" fmla="*/ 115 w 115"/>
                <a:gd name="T23" fmla="*/ 43 h 76"/>
                <a:gd name="T24" fmla="*/ 115 w 115"/>
                <a:gd name="T25" fmla="*/ 28 h 76"/>
                <a:gd name="T26" fmla="*/ 101 w 115"/>
                <a:gd name="T27" fmla="*/ 14 h 76"/>
                <a:gd name="T28" fmla="*/ 86 w 115"/>
                <a:gd name="T29" fmla="*/ 4 h 76"/>
                <a:gd name="T30" fmla="*/ 63 w 115"/>
                <a:gd name="T31" fmla="*/ 0 h 76"/>
                <a:gd name="T32" fmla="*/ 63 w 115"/>
                <a:gd name="T33" fmla="*/ 0 h 76"/>
                <a:gd name="T34" fmla="*/ 39 w 115"/>
                <a:gd name="T35" fmla="*/ 0 h 76"/>
                <a:gd name="T36" fmla="*/ 20 w 115"/>
                <a:gd name="T37" fmla="*/ 4 h 76"/>
                <a:gd name="T38" fmla="*/ 5 w 115"/>
                <a:gd name="T39" fmla="*/ 19 h 76"/>
                <a:gd name="T40" fmla="*/ 0 w 115"/>
                <a:gd name="T41" fmla="*/ 33 h 76"/>
                <a:gd name="T42" fmla="*/ 0 w 115"/>
                <a:gd name="T43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76">
                  <a:moveTo>
                    <a:pt x="0" y="33"/>
                  </a:moveTo>
                  <a:lnTo>
                    <a:pt x="0" y="33"/>
                  </a:lnTo>
                  <a:lnTo>
                    <a:pt x="5" y="47"/>
                  </a:lnTo>
                  <a:lnTo>
                    <a:pt x="15" y="57"/>
                  </a:lnTo>
                  <a:lnTo>
                    <a:pt x="34" y="71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77" y="71"/>
                  </a:lnTo>
                  <a:lnTo>
                    <a:pt x="96" y="67"/>
                  </a:lnTo>
                  <a:lnTo>
                    <a:pt x="110" y="57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28"/>
                  </a:lnTo>
                  <a:lnTo>
                    <a:pt x="101" y="14"/>
                  </a:lnTo>
                  <a:lnTo>
                    <a:pt x="86" y="4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39" y="0"/>
                  </a:lnTo>
                  <a:lnTo>
                    <a:pt x="20" y="4"/>
                  </a:lnTo>
                  <a:lnTo>
                    <a:pt x="5" y="19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7EDB160F-69D4-485B-BFF3-4B2B5AE0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1861"/>
              <a:ext cx="210" cy="282"/>
            </a:xfrm>
            <a:custGeom>
              <a:avLst/>
              <a:gdLst>
                <a:gd name="T0" fmla="*/ 210 w 210"/>
                <a:gd name="T1" fmla="*/ 153 h 282"/>
                <a:gd name="T2" fmla="*/ 210 w 210"/>
                <a:gd name="T3" fmla="*/ 153 h 282"/>
                <a:gd name="T4" fmla="*/ 205 w 210"/>
                <a:gd name="T5" fmla="*/ 182 h 282"/>
                <a:gd name="T6" fmla="*/ 196 w 210"/>
                <a:gd name="T7" fmla="*/ 206 h 282"/>
                <a:gd name="T8" fmla="*/ 181 w 210"/>
                <a:gd name="T9" fmla="*/ 230 h 282"/>
                <a:gd name="T10" fmla="*/ 167 w 210"/>
                <a:gd name="T11" fmla="*/ 249 h 282"/>
                <a:gd name="T12" fmla="*/ 148 w 210"/>
                <a:gd name="T13" fmla="*/ 263 h 282"/>
                <a:gd name="T14" fmla="*/ 129 w 210"/>
                <a:gd name="T15" fmla="*/ 273 h 282"/>
                <a:gd name="T16" fmla="*/ 109 w 210"/>
                <a:gd name="T17" fmla="*/ 282 h 282"/>
                <a:gd name="T18" fmla="*/ 86 w 210"/>
                <a:gd name="T19" fmla="*/ 282 h 282"/>
                <a:gd name="T20" fmla="*/ 86 w 210"/>
                <a:gd name="T21" fmla="*/ 282 h 282"/>
                <a:gd name="T22" fmla="*/ 66 w 210"/>
                <a:gd name="T23" fmla="*/ 273 h 282"/>
                <a:gd name="T24" fmla="*/ 47 w 210"/>
                <a:gd name="T25" fmla="*/ 263 h 282"/>
                <a:gd name="T26" fmla="*/ 33 w 210"/>
                <a:gd name="T27" fmla="*/ 249 h 282"/>
                <a:gd name="T28" fmla="*/ 19 w 210"/>
                <a:gd name="T29" fmla="*/ 230 h 282"/>
                <a:gd name="T30" fmla="*/ 9 w 210"/>
                <a:gd name="T31" fmla="*/ 206 h 282"/>
                <a:gd name="T32" fmla="*/ 4 w 210"/>
                <a:gd name="T33" fmla="*/ 182 h 282"/>
                <a:gd name="T34" fmla="*/ 0 w 210"/>
                <a:gd name="T35" fmla="*/ 153 h 282"/>
                <a:gd name="T36" fmla="*/ 4 w 210"/>
                <a:gd name="T37" fmla="*/ 129 h 282"/>
                <a:gd name="T38" fmla="*/ 4 w 210"/>
                <a:gd name="T39" fmla="*/ 129 h 282"/>
                <a:gd name="T40" fmla="*/ 9 w 210"/>
                <a:gd name="T41" fmla="*/ 101 h 282"/>
                <a:gd name="T42" fmla="*/ 19 w 210"/>
                <a:gd name="T43" fmla="*/ 72 h 282"/>
                <a:gd name="T44" fmla="*/ 33 w 210"/>
                <a:gd name="T45" fmla="*/ 53 h 282"/>
                <a:gd name="T46" fmla="*/ 47 w 210"/>
                <a:gd name="T47" fmla="*/ 34 h 282"/>
                <a:gd name="T48" fmla="*/ 66 w 210"/>
                <a:gd name="T49" fmla="*/ 19 h 282"/>
                <a:gd name="T50" fmla="*/ 86 w 210"/>
                <a:gd name="T51" fmla="*/ 5 h 282"/>
                <a:gd name="T52" fmla="*/ 105 w 210"/>
                <a:gd name="T53" fmla="*/ 0 h 282"/>
                <a:gd name="T54" fmla="*/ 124 w 210"/>
                <a:gd name="T55" fmla="*/ 0 h 282"/>
                <a:gd name="T56" fmla="*/ 124 w 210"/>
                <a:gd name="T57" fmla="*/ 0 h 282"/>
                <a:gd name="T58" fmla="*/ 148 w 210"/>
                <a:gd name="T59" fmla="*/ 10 h 282"/>
                <a:gd name="T60" fmla="*/ 162 w 210"/>
                <a:gd name="T61" fmla="*/ 19 h 282"/>
                <a:gd name="T62" fmla="*/ 181 w 210"/>
                <a:gd name="T63" fmla="*/ 34 h 282"/>
                <a:gd name="T64" fmla="*/ 191 w 210"/>
                <a:gd name="T65" fmla="*/ 53 h 282"/>
                <a:gd name="T66" fmla="*/ 205 w 210"/>
                <a:gd name="T67" fmla="*/ 77 h 282"/>
                <a:gd name="T68" fmla="*/ 210 w 210"/>
                <a:gd name="T69" fmla="*/ 101 h 282"/>
                <a:gd name="T70" fmla="*/ 210 w 210"/>
                <a:gd name="T71" fmla="*/ 125 h 282"/>
                <a:gd name="T72" fmla="*/ 210 w 210"/>
                <a:gd name="T73" fmla="*/ 153 h 282"/>
                <a:gd name="T74" fmla="*/ 210 w 210"/>
                <a:gd name="T75" fmla="*/ 15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0" h="282">
                  <a:moveTo>
                    <a:pt x="210" y="153"/>
                  </a:moveTo>
                  <a:lnTo>
                    <a:pt x="210" y="153"/>
                  </a:lnTo>
                  <a:lnTo>
                    <a:pt x="205" y="182"/>
                  </a:lnTo>
                  <a:lnTo>
                    <a:pt x="196" y="206"/>
                  </a:lnTo>
                  <a:lnTo>
                    <a:pt x="181" y="230"/>
                  </a:lnTo>
                  <a:lnTo>
                    <a:pt x="167" y="249"/>
                  </a:lnTo>
                  <a:lnTo>
                    <a:pt x="148" y="263"/>
                  </a:lnTo>
                  <a:lnTo>
                    <a:pt x="129" y="273"/>
                  </a:lnTo>
                  <a:lnTo>
                    <a:pt x="109" y="282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66" y="273"/>
                  </a:lnTo>
                  <a:lnTo>
                    <a:pt x="47" y="263"/>
                  </a:lnTo>
                  <a:lnTo>
                    <a:pt x="33" y="249"/>
                  </a:lnTo>
                  <a:lnTo>
                    <a:pt x="19" y="230"/>
                  </a:lnTo>
                  <a:lnTo>
                    <a:pt x="9" y="206"/>
                  </a:lnTo>
                  <a:lnTo>
                    <a:pt x="4" y="182"/>
                  </a:lnTo>
                  <a:lnTo>
                    <a:pt x="0" y="153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9" y="101"/>
                  </a:lnTo>
                  <a:lnTo>
                    <a:pt x="19" y="72"/>
                  </a:lnTo>
                  <a:lnTo>
                    <a:pt x="33" y="53"/>
                  </a:lnTo>
                  <a:lnTo>
                    <a:pt x="47" y="34"/>
                  </a:lnTo>
                  <a:lnTo>
                    <a:pt x="66" y="19"/>
                  </a:lnTo>
                  <a:lnTo>
                    <a:pt x="86" y="5"/>
                  </a:lnTo>
                  <a:lnTo>
                    <a:pt x="105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48" y="10"/>
                  </a:lnTo>
                  <a:lnTo>
                    <a:pt x="162" y="19"/>
                  </a:lnTo>
                  <a:lnTo>
                    <a:pt x="181" y="34"/>
                  </a:lnTo>
                  <a:lnTo>
                    <a:pt x="191" y="53"/>
                  </a:lnTo>
                  <a:lnTo>
                    <a:pt x="205" y="77"/>
                  </a:lnTo>
                  <a:lnTo>
                    <a:pt x="210" y="101"/>
                  </a:lnTo>
                  <a:lnTo>
                    <a:pt x="210" y="125"/>
                  </a:lnTo>
                  <a:lnTo>
                    <a:pt x="210" y="153"/>
                  </a:lnTo>
                  <a:lnTo>
                    <a:pt x="210" y="153"/>
                  </a:lnTo>
                  <a:close/>
                </a:path>
              </a:pathLst>
            </a:custGeom>
            <a:solidFill>
              <a:srgbClr val="203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6DB78080-1F72-41DE-AEDC-C91BB8E4D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1890"/>
              <a:ext cx="168" cy="225"/>
            </a:xfrm>
            <a:custGeom>
              <a:avLst/>
              <a:gdLst>
                <a:gd name="T0" fmla="*/ 168 w 168"/>
                <a:gd name="T1" fmla="*/ 124 h 225"/>
                <a:gd name="T2" fmla="*/ 168 w 168"/>
                <a:gd name="T3" fmla="*/ 124 h 225"/>
                <a:gd name="T4" fmla="*/ 163 w 168"/>
                <a:gd name="T5" fmla="*/ 143 h 225"/>
                <a:gd name="T6" fmla="*/ 153 w 168"/>
                <a:gd name="T7" fmla="*/ 167 h 225"/>
                <a:gd name="T8" fmla="*/ 144 w 168"/>
                <a:gd name="T9" fmla="*/ 182 h 225"/>
                <a:gd name="T10" fmla="*/ 130 w 168"/>
                <a:gd name="T11" fmla="*/ 201 h 225"/>
                <a:gd name="T12" fmla="*/ 115 w 168"/>
                <a:gd name="T13" fmla="*/ 210 h 225"/>
                <a:gd name="T14" fmla="*/ 101 w 168"/>
                <a:gd name="T15" fmla="*/ 220 h 225"/>
                <a:gd name="T16" fmla="*/ 86 w 168"/>
                <a:gd name="T17" fmla="*/ 225 h 225"/>
                <a:gd name="T18" fmla="*/ 67 w 168"/>
                <a:gd name="T19" fmla="*/ 225 h 225"/>
                <a:gd name="T20" fmla="*/ 67 w 168"/>
                <a:gd name="T21" fmla="*/ 225 h 225"/>
                <a:gd name="T22" fmla="*/ 53 w 168"/>
                <a:gd name="T23" fmla="*/ 220 h 225"/>
                <a:gd name="T24" fmla="*/ 39 w 168"/>
                <a:gd name="T25" fmla="*/ 210 h 225"/>
                <a:gd name="T26" fmla="*/ 24 w 168"/>
                <a:gd name="T27" fmla="*/ 196 h 225"/>
                <a:gd name="T28" fmla="*/ 15 w 168"/>
                <a:gd name="T29" fmla="*/ 182 h 225"/>
                <a:gd name="T30" fmla="*/ 5 w 168"/>
                <a:gd name="T31" fmla="*/ 167 h 225"/>
                <a:gd name="T32" fmla="*/ 0 w 168"/>
                <a:gd name="T33" fmla="*/ 143 h 225"/>
                <a:gd name="T34" fmla="*/ 0 w 168"/>
                <a:gd name="T35" fmla="*/ 124 h 225"/>
                <a:gd name="T36" fmla="*/ 0 w 168"/>
                <a:gd name="T37" fmla="*/ 100 h 225"/>
                <a:gd name="T38" fmla="*/ 0 w 168"/>
                <a:gd name="T39" fmla="*/ 100 h 225"/>
                <a:gd name="T40" fmla="*/ 5 w 168"/>
                <a:gd name="T41" fmla="*/ 76 h 225"/>
                <a:gd name="T42" fmla="*/ 15 w 168"/>
                <a:gd name="T43" fmla="*/ 57 h 225"/>
                <a:gd name="T44" fmla="*/ 24 w 168"/>
                <a:gd name="T45" fmla="*/ 38 h 225"/>
                <a:gd name="T46" fmla="*/ 34 w 168"/>
                <a:gd name="T47" fmla="*/ 24 h 225"/>
                <a:gd name="T48" fmla="*/ 48 w 168"/>
                <a:gd name="T49" fmla="*/ 14 h 225"/>
                <a:gd name="T50" fmla="*/ 67 w 168"/>
                <a:gd name="T51" fmla="*/ 5 h 225"/>
                <a:gd name="T52" fmla="*/ 82 w 168"/>
                <a:gd name="T53" fmla="*/ 0 h 225"/>
                <a:gd name="T54" fmla="*/ 101 w 168"/>
                <a:gd name="T55" fmla="*/ 0 h 225"/>
                <a:gd name="T56" fmla="*/ 101 w 168"/>
                <a:gd name="T57" fmla="*/ 0 h 225"/>
                <a:gd name="T58" fmla="*/ 115 w 168"/>
                <a:gd name="T59" fmla="*/ 5 h 225"/>
                <a:gd name="T60" fmla="*/ 130 w 168"/>
                <a:gd name="T61" fmla="*/ 14 h 225"/>
                <a:gd name="T62" fmla="*/ 144 w 168"/>
                <a:gd name="T63" fmla="*/ 24 h 225"/>
                <a:gd name="T64" fmla="*/ 153 w 168"/>
                <a:gd name="T65" fmla="*/ 43 h 225"/>
                <a:gd name="T66" fmla="*/ 163 w 168"/>
                <a:gd name="T67" fmla="*/ 57 h 225"/>
                <a:gd name="T68" fmla="*/ 168 w 168"/>
                <a:gd name="T69" fmla="*/ 81 h 225"/>
                <a:gd name="T70" fmla="*/ 168 w 168"/>
                <a:gd name="T71" fmla="*/ 100 h 225"/>
                <a:gd name="T72" fmla="*/ 168 w 168"/>
                <a:gd name="T73" fmla="*/ 124 h 225"/>
                <a:gd name="T74" fmla="*/ 168 w 168"/>
                <a:gd name="T75" fmla="*/ 1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5">
                  <a:moveTo>
                    <a:pt x="168" y="124"/>
                  </a:moveTo>
                  <a:lnTo>
                    <a:pt x="168" y="124"/>
                  </a:lnTo>
                  <a:lnTo>
                    <a:pt x="163" y="143"/>
                  </a:lnTo>
                  <a:lnTo>
                    <a:pt x="153" y="167"/>
                  </a:lnTo>
                  <a:lnTo>
                    <a:pt x="144" y="182"/>
                  </a:lnTo>
                  <a:lnTo>
                    <a:pt x="130" y="201"/>
                  </a:lnTo>
                  <a:lnTo>
                    <a:pt x="115" y="210"/>
                  </a:lnTo>
                  <a:lnTo>
                    <a:pt x="101" y="220"/>
                  </a:lnTo>
                  <a:lnTo>
                    <a:pt x="86" y="225"/>
                  </a:lnTo>
                  <a:lnTo>
                    <a:pt x="67" y="225"/>
                  </a:lnTo>
                  <a:lnTo>
                    <a:pt x="67" y="225"/>
                  </a:lnTo>
                  <a:lnTo>
                    <a:pt x="53" y="220"/>
                  </a:lnTo>
                  <a:lnTo>
                    <a:pt x="39" y="210"/>
                  </a:lnTo>
                  <a:lnTo>
                    <a:pt x="24" y="196"/>
                  </a:lnTo>
                  <a:lnTo>
                    <a:pt x="15" y="182"/>
                  </a:lnTo>
                  <a:lnTo>
                    <a:pt x="5" y="167"/>
                  </a:lnTo>
                  <a:lnTo>
                    <a:pt x="0" y="143"/>
                  </a:lnTo>
                  <a:lnTo>
                    <a:pt x="0" y="12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5" y="76"/>
                  </a:lnTo>
                  <a:lnTo>
                    <a:pt x="15" y="57"/>
                  </a:lnTo>
                  <a:lnTo>
                    <a:pt x="24" y="38"/>
                  </a:lnTo>
                  <a:lnTo>
                    <a:pt x="34" y="24"/>
                  </a:lnTo>
                  <a:lnTo>
                    <a:pt x="48" y="14"/>
                  </a:lnTo>
                  <a:lnTo>
                    <a:pt x="67" y="5"/>
                  </a:lnTo>
                  <a:lnTo>
                    <a:pt x="8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15" y="5"/>
                  </a:lnTo>
                  <a:lnTo>
                    <a:pt x="130" y="14"/>
                  </a:lnTo>
                  <a:lnTo>
                    <a:pt x="144" y="24"/>
                  </a:lnTo>
                  <a:lnTo>
                    <a:pt x="153" y="43"/>
                  </a:lnTo>
                  <a:lnTo>
                    <a:pt x="163" y="57"/>
                  </a:lnTo>
                  <a:lnTo>
                    <a:pt x="168" y="81"/>
                  </a:lnTo>
                  <a:lnTo>
                    <a:pt x="168" y="100"/>
                  </a:lnTo>
                  <a:lnTo>
                    <a:pt x="168" y="124"/>
                  </a:lnTo>
                  <a:lnTo>
                    <a:pt x="168" y="124"/>
                  </a:lnTo>
                  <a:close/>
                </a:path>
              </a:pathLst>
            </a:custGeom>
            <a:solidFill>
              <a:srgbClr val="3361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5C8EAFAC-AF98-48F8-B62F-248BA7A8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1938"/>
              <a:ext cx="110" cy="138"/>
            </a:xfrm>
            <a:custGeom>
              <a:avLst/>
              <a:gdLst>
                <a:gd name="T0" fmla="*/ 110 w 110"/>
                <a:gd name="T1" fmla="*/ 76 h 138"/>
                <a:gd name="T2" fmla="*/ 110 w 110"/>
                <a:gd name="T3" fmla="*/ 76 h 138"/>
                <a:gd name="T4" fmla="*/ 101 w 110"/>
                <a:gd name="T5" fmla="*/ 100 h 138"/>
                <a:gd name="T6" fmla="*/ 86 w 110"/>
                <a:gd name="T7" fmla="*/ 124 h 138"/>
                <a:gd name="T8" fmla="*/ 67 w 110"/>
                <a:gd name="T9" fmla="*/ 134 h 138"/>
                <a:gd name="T10" fmla="*/ 43 w 110"/>
                <a:gd name="T11" fmla="*/ 138 h 138"/>
                <a:gd name="T12" fmla="*/ 43 w 110"/>
                <a:gd name="T13" fmla="*/ 138 h 138"/>
                <a:gd name="T14" fmla="*/ 24 w 110"/>
                <a:gd name="T15" fmla="*/ 129 h 138"/>
                <a:gd name="T16" fmla="*/ 10 w 110"/>
                <a:gd name="T17" fmla="*/ 110 h 138"/>
                <a:gd name="T18" fmla="*/ 0 w 110"/>
                <a:gd name="T19" fmla="*/ 91 h 138"/>
                <a:gd name="T20" fmla="*/ 0 w 110"/>
                <a:gd name="T21" fmla="*/ 62 h 138"/>
                <a:gd name="T22" fmla="*/ 0 w 110"/>
                <a:gd name="T23" fmla="*/ 62 h 138"/>
                <a:gd name="T24" fmla="*/ 10 w 110"/>
                <a:gd name="T25" fmla="*/ 33 h 138"/>
                <a:gd name="T26" fmla="*/ 24 w 110"/>
                <a:gd name="T27" fmla="*/ 14 h 138"/>
                <a:gd name="T28" fmla="*/ 43 w 110"/>
                <a:gd name="T29" fmla="*/ 4 h 138"/>
                <a:gd name="T30" fmla="*/ 62 w 110"/>
                <a:gd name="T31" fmla="*/ 0 h 138"/>
                <a:gd name="T32" fmla="*/ 62 w 110"/>
                <a:gd name="T33" fmla="*/ 0 h 138"/>
                <a:gd name="T34" fmla="*/ 81 w 110"/>
                <a:gd name="T35" fmla="*/ 9 h 138"/>
                <a:gd name="T36" fmla="*/ 101 w 110"/>
                <a:gd name="T37" fmla="*/ 24 h 138"/>
                <a:gd name="T38" fmla="*/ 105 w 110"/>
                <a:gd name="T39" fmla="*/ 48 h 138"/>
                <a:gd name="T40" fmla="*/ 110 w 110"/>
                <a:gd name="T41" fmla="*/ 76 h 138"/>
                <a:gd name="T42" fmla="*/ 110 w 110"/>
                <a:gd name="T43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38">
                  <a:moveTo>
                    <a:pt x="110" y="76"/>
                  </a:moveTo>
                  <a:lnTo>
                    <a:pt x="110" y="76"/>
                  </a:lnTo>
                  <a:lnTo>
                    <a:pt x="101" y="100"/>
                  </a:lnTo>
                  <a:lnTo>
                    <a:pt x="86" y="124"/>
                  </a:lnTo>
                  <a:lnTo>
                    <a:pt x="67" y="134"/>
                  </a:lnTo>
                  <a:lnTo>
                    <a:pt x="43" y="138"/>
                  </a:lnTo>
                  <a:lnTo>
                    <a:pt x="43" y="138"/>
                  </a:lnTo>
                  <a:lnTo>
                    <a:pt x="24" y="129"/>
                  </a:lnTo>
                  <a:lnTo>
                    <a:pt x="10" y="110"/>
                  </a:lnTo>
                  <a:lnTo>
                    <a:pt x="0" y="9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0" y="33"/>
                  </a:lnTo>
                  <a:lnTo>
                    <a:pt x="24" y="14"/>
                  </a:lnTo>
                  <a:lnTo>
                    <a:pt x="43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81" y="9"/>
                  </a:lnTo>
                  <a:lnTo>
                    <a:pt x="101" y="24"/>
                  </a:lnTo>
                  <a:lnTo>
                    <a:pt x="105" y="48"/>
                  </a:lnTo>
                  <a:lnTo>
                    <a:pt x="110" y="76"/>
                  </a:lnTo>
                  <a:lnTo>
                    <a:pt x="11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DC1D0950-4252-4023-9EA2-E9B7B337A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" y="1938"/>
              <a:ext cx="43" cy="52"/>
            </a:xfrm>
            <a:custGeom>
              <a:avLst/>
              <a:gdLst>
                <a:gd name="T0" fmla="*/ 43 w 43"/>
                <a:gd name="T1" fmla="*/ 28 h 52"/>
                <a:gd name="T2" fmla="*/ 43 w 43"/>
                <a:gd name="T3" fmla="*/ 28 h 52"/>
                <a:gd name="T4" fmla="*/ 43 w 43"/>
                <a:gd name="T5" fmla="*/ 38 h 52"/>
                <a:gd name="T6" fmla="*/ 38 w 43"/>
                <a:gd name="T7" fmla="*/ 48 h 52"/>
                <a:gd name="T8" fmla="*/ 29 w 43"/>
                <a:gd name="T9" fmla="*/ 52 h 52"/>
                <a:gd name="T10" fmla="*/ 24 w 43"/>
                <a:gd name="T11" fmla="*/ 52 h 52"/>
                <a:gd name="T12" fmla="*/ 24 w 43"/>
                <a:gd name="T13" fmla="*/ 52 h 52"/>
                <a:gd name="T14" fmla="*/ 14 w 43"/>
                <a:gd name="T15" fmla="*/ 52 h 52"/>
                <a:gd name="T16" fmla="*/ 5 w 43"/>
                <a:gd name="T17" fmla="*/ 48 h 52"/>
                <a:gd name="T18" fmla="*/ 0 w 43"/>
                <a:gd name="T19" fmla="*/ 38 h 52"/>
                <a:gd name="T20" fmla="*/ 0 w 43"/>
                <a:gd name="T21" fmla="*/ 28 h 52"/>
                <a:gd name="T22" fmla="*/ 0 w 43"/>
                <a:gd name="T23" fmla="*/ 28 h 52"/>
                <a:gd name="T24" fmla="*/ 0 w 43"/>
                <a:gd name="T25" fmla="*/ 14 h 52"/>
                <a:gd name="T26" fmla="*/ 5 w 43"/>
                <a:gd name="T27" fmla="*/ 9 h 52"/>
                <a:gd name="T28" fmla="*/ 14 w 43"/>
                <a:gd name="T29" fmla="*/ 0 h 52"/>
                <a:gd name="T30" fmla="*/ 24 w 43"/>
                <a:gd name="T31" fmla="*/ 0 h 52"/>
                <a:gd name="T32" fmla="*/ 24 w 43"/>
                <a:gd name="T33" fmla="*/ 0 h 52"/>
                <a:gd name="T34" fmla="*/ 29 w 43"/>
                <a:gd name="T35" fmla="*/ 0 h 52"/>
                <a:gd name="T36" fmla="*/ 38 w 43"/>
                <a:gd name="T37" fmla="*/ 9 h 52"/>
                <a:gd name="T38" fmla="*/ 43 w 43"/>
                <a:gd name="T39" fmla="*/ 14 h 52"/>
                <a:gd name="T40" fmla="*/ 43 w 43"/>
                <a:gd name="T41" fmla="*/ 28 h 52"/>
                <a:gd name="T42" fmla="*/ 43 w 43"/>
                <a:gd name="T43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52">
                  <a:moveTo>
                    <a:pt x="43" y="28"/>
                  </a:moveTo>
                  <a:lnTo>
                    <a:pt x="43" y="28"/>
                  </a:lnTo>
                  <a:lnTo>
                    <a:pt x="43" y="38"/>
                  </a:lnTo>
                  <a:lnTo>
                    <a:pt x="38" y="48"/>
                  </a:lnTo>
                  <a:lnTo>
                    <a:pt x="29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2"/>
                  </a:lnTo>
                  <a:lnTo>
                    <a:pt x="5" y="48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5" y="9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8" y="9"/>
                  </a:lnTo>
                  <a:lnTo>
                    <a:pt x="43" y="14"/>
                  </a:lnTo>
                  <a:lnTo>
                    <a:pt x="43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49E0F06C-258D-4FF8-9D02-B3389C8D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9" y="2038"/>
              <a:ext cx="29" cy="24"/>
            </a:xfrm>
            <a:custGeom>
              <a:avLst/>
              <a:gdLst>
                <a:gd name="T0" fmla="*/ 10 w 29"/>
                <a:gd name="T1" fmla="*/ 0 h 24"/>
                <a:gd name="T2" fmla="*/ 10 w 29"/>
                <a:gd name="T3" fmla="*/ 0 h 24"/>
                <a:gd name="T4" fmla="*/ 19 w 29"/>
                <a:gd name="T5" fmla="*/ 0 h 24"/>
                <a:gd name="T6" fmla="*/ 29 w 29"/>
                <a:gd name="T7" fmla="*/ 10 h 24"/>
                <a:gd name="T8" fmla="*/ 29 w 29"/>
                <a:gd name="T9" fmla="*/ 10 h 24"/>
                <a:gd name="T10" fmla="*/ 24 w 29"/>
                <a:gd name="T11" fmla="*/ 19 h 24"/>
                <a:gd name="T12" fmla="*/ 14 w 29"/>
                <a:gd name="T13" fmla="*/ 24 h 24"/>
                <a:gd name="T14" fmla="*/ 14 w 29"/>
                <a:gd name="T15" fmla="*/ 24 h 24"/>
                <a:gd name="T16" fmla="*/ 5 w 29"/>
                <a:gd name="T17" fmla="*/ 24 h 24"/>
                <a:gd name="T18" fmla="*/ 0 w 29"/>
                <a:gd name="T19" fmla="*/ 14 h 24"/>
                <a:gd name="T20" fmla="*/ 0 w 29"/>
                <a:gd name="T21" fmla="*/ 14 h 24"/>
                <a:gd name="T22" fmla="*/ 5 w 29"/>
                <a:gd name="T23" fmla="*/ 5 h 24"/>
                <a:gd name="T24" fmla="*/ 10 w 29"/>
                <a:gd name="T25" fmla="*/ 0 h 24"/>
                <a:gd name="T26" fmla="*/ 10 w 29"/>
                <a:gd name="T2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4">
                  <a:moveTo>
                    <a:pt x="1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4" y="19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5" y="2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3130414-C894-4491-9B4D-C3ACE9210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1732"/>
              <a:ext cx="468" cy="301"/>
            </a:xfrm>
            <a:custGeom>
              <a:avLst/>
              <a:gdLst>
                <a:gd name="T0" fmla="*/ 248 w 468"/>
                <a:gd name="T1" fmla="*/ 9 h 301"/>
                <a:gd name="T2" fmla="*/ 344 w 468"/>
                <a:gd name="T3" fmla="*/ 0 h 301"/>
                <a:gd name="T4" fmla="*/ 396 w 468"/>
                <a:gd name="T5" fmla="*/ 14 h 301"/>
                <a:gd name="T6" fmla="*/ 463 w 468"/>
                <a:gd name="T7" fmla="*/ 67 h 301"/>
                <a:gd name="T8" fmla="*/ 463 w 468"/>
                <a:gd name="T9" fmla="*/ 67 h 301"/>
                <a:gd name="T10" fmla="*/ 468 w 468"/>
                <a:gd name="T11" fmla="*/ 67 h 301"/>
                <a:gd name="T12" fmla="*/ 468 w 468"/>
                <a:gd name="T13" fmla="*/ 62 h 301"/>
                <a:gd name="T14" fmla="*/ 463 w 468"/>
                <a:gd name="T15" fmla="*/ 62 h 301"/>
                <a:gd name="T16" fmla="*/ 435 w 468"/>
                <a:gd name="T17" fmla="*/ 67 h 301"/>
                <a:gd name="T18" fmla="*/ 358 w 468"/>
                <a:gd name="T19" fmla="*/ 86 h 301"/>
                <a:gd name="T20" fmla="*/ 167 w 468"/>
                <a:gd name="T21" fmla="*/ 263 h 301"/>
                <a:gd name="T22" fmla="*/ 100 w 468"/>
                <a:gd name="T23" fmla="*/ 301 h 301"/>
                <a:gd name="T24" fmla="*/ 43 w 468"/>
                <a:gd name="T25" fmla="*/ 301 h 301"/>
                <a:gd name="T26" fmla="*/ 9 w 468"/>
                <a:gd name="T27" fmla="*/ 254 h 301"/>
                <a:gd name="T28" fmla="*/ 0 w 468"/>
                <a:gd name="T29" fmla="*/ 177 h 301"/>
                <a:gd name="T30" fmla="*/ 23 w 468"/>
                <a:gd name="T31" fmla="*/ 143 h 301"/>
                <a:gd name="T32" fmla="*/ 248 w 468"/>
                <a:gd name="T33" fmla="*/ 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301">
                  <a:moveTo>
                    <a:pt x="248" y="9"/>
                  </a:moveTo>
                  <a:lnTo>
                    <a:pt x="344" y="0"/>
                  </a:lnTo>
                  <a:lnTo>
                    <a:pt x="396" y="14"/>
                  </a:lnTo>
                  <a:lnTo>
                    <a:pt x="463" y="67"/>
                  </a:lnTo>
                  <a:lnTo>
                    <a:pt x="463" y="67"/>
                  </a:lnTo>
                  <a:lnTo>
                    <a:pt x="468" y="67"/>
                  </a:lnTo>
                  <a:lnTo>
                    <a:pt x="468" y="62"/>
                  </a:lnTo>
                  <a:lnTo>
                    <a:pt x="463" y="62"/>
                  </a:lnTo>
                  <a:lnTo>
                    <a:pt x="435" y="67"/>
                  </a:lnTo>
                  <a:lnTo>
                    <a:pt x="358" y="86"/>
                  </a:lnTo>
                  <a:lnTo>
                    <a:pt x="167" y="263"/>
                  </a:lnTo>
                  <a:lnTo>
                    <a:pt x="100" y="301"/>
                  </a:lnTo>
                  <a:lnTo>
                    <a:pt x="43" y="301"/>
                  </a:lnTo>
                  <a:lnTo>
                    <a:pt x="9" y="254"/>
                  </a:lnTo>
                  <a:lnTo>
                    <a:pt x="0" y="177"/>
                  </a:lnTo>
                  <a:lnTo>
                    <a:pt x="23" y="143"/>
                  </a:lnTo>
                  <a:lnTo>
                    <a:pt x="248" y="9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FD1040D1-AF88-43D6-8DF2-527B5691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" y="1732"/>
              <a:ext cx="655" cy="330"/>
            </a:xfrm>
            <a:custGeom>
              <a:avLst/>
              <a:gdLst>
                <a:gd name="T0" fmla="*/ 655 w 655"/>
                <a:gd name="T1" fmla="*/ 172 h 330"/>
                <a:gd name="T2" fmla="*/ 655 w 655"/>
                <a:gd name="T3" fmla="*/ 172 h 330"/>
                <a:gd name="T4" fmla="*/ 627 w 655"/>
                <a:gd name="T5" fmla="*/ 134 h 330"/>
                <a:gd name="T6" fmla="*/ 593 w 655"/>
                <a:gd name="T7" fmla="*/ 100 h 330"/>
                <a:gd name="T8" fmla="*/ 550 w 655"/>
                <a:gd name="T9" fmla="*/ 62 h 330"/>
                <a:gd name="T10" fmla="*/ 507 w 655"/>
                <a:gd name="T11" fmla="*/ 29 h 330"/>
                <a:gd name="T12" fmla="*/ 483 w 655"/>
                <a:gd name="T13" fmla="*/ 14 h 330"/>
                <a:gd name="T14" fmla="*/ 459 w 655"/>
                <a:gd name="T15" fmla="*/ 5 h 330"/>
                <a:gd name="T16" fmla="*/ 440 w 655"/>
                <a:gd name="T17" fmla="*/ 0 h 330"/>
                <a:gd name="T18" fmla="*/ 416 w 655"/>
                <a:gd name="T19" fmla="*/ 0 h 330"/>
                <a:gd name="T20" fmla="*/ 397 w 655"/>
                <a:gd name="T21" fmla="*/ 9 h 330"/>
                <a:gd name="T22" fmla="*/ 378 w 655"/>
                <a:gd name="T23" fmla="*/ 24 h 330"/>
                <a:gd name="T24" fmla="*/ 378 w 655"/>
                <a:gd name="T25" fmla="*/ 24 h 330"/>
                <a:gd name="T26" fmla="*/ 301 w 655"/>
                <a:gd name="T27" fmla="*/ 110 h 330"/>
                <a:gd name="T28" fmla="*/ 211 w 655"/>
                <a:gd name="T29" fmla="*/ 206 h 330"/>
                <a:gd name="T30" fmla="*/ 168 w 655"/>
                <a:gd name="T31" fmla="*/ 244 h 330"/>
                <a:gd name="T32" fmla="*/ 129 w 655"/>
                <a:gd name="T33" fmla="*/ 277 h 330"/>
                <a:gd name="T34" fmla="*/ 96 w 655"/>
                <a:gd name="T35" fmla="*/ 297 h 330"/>
                <a:gd name="T36" fmla="*/ 82 w 655"/>
                <a:gd name="T37" fmla="*/ 301 h 330"/>
                <a:gd name="T38" fmla="*/ 72 w 655"/>
                <a:gd name="T39" fmla="*/ 301 h 330"/>
                <a:gd name="T40" fmla="*/ 72 w 655"/>
                <a:gd name="T41" fmla="*/ 301 h 330"/>
                <a:gd name="T42" fmla="*/ 19 w 655"/>
                <a:gd name="T43" fmla="*/ 282 h 330"/>
                <a:gd name="T44" fmla="*/ 5 w 655"/>
                <a:gd name="T45" fmla="*/ 282 h 330"/>
                <a:gd name="T46" fmla="*/ 0 w 655"/>
                <a:gd name="T47" fmla="*/ 282 h 330"/>
                <a:gd name="T48" fmla="*/ 5 w 655"/>
                <a:gd name="T49" fmla="*/ 282 h 330"/>
                <a:gd name="T50" fmla="*/ 5 w 655"/>
                <a:gd name="T51" fmla="*/ 282 h 330"/>
                <a:gd name="T52" fmla="*/ 58 w 655"/>
                <a:gd name="T53" fmla="*/ 316 h 330"/>
                <a:gd name="T54" fmla="*/ 86 w 655"/>
                <a:gd name="T55" fmla="*/ 325 h 330"/>
                <a:gd name="T56" fmla="*/ 120 w 655"/>
                <a:gd name="T57" fmla="*/ 330 h 330"/>
                <a:gd name="T58" fmla="*/ 153 w 655"/>
                <a:gd name="T59" fmla="*/ 320 h 330"/>
                <a:gd name="T60" fmla="*/ 192 w 655"/>
                <a:gd name="T61" fmla="*/ 301 h 330"/>
                <a:gd name="T62" fmla="*/ 235 w 655"/>
                <a:gd name="T63" fmla="*/ 268 h 330"/>
                <a:gd name="T64" fmla="*/ 287 w 655"/>
                <a:gd name="T65" fmla="*/ 210 h 330"/>
                <a:gd name="T66" fmla="*/ 287 w 655"/>
                <a:gd name="T67" fmla="*/ 210 h 330"/>
                <a:gd name="T68" fmla="*/ 354 w 655"/>
                <a:gd name="T69" fmla="*/ 143 h 330"/>
                <a:gd name="T70" fmla="*/ 383 w 655"/>
                <a:gd name="T71" fmla="*/ 124 h 330"/>
                <a:gd name="T72" fmla="*/ 407 w 655"/>
                <a:gd name="T73" fmla="*/ 105 h 330"/>
                <a:gd name="T74" fmla="*/ 431 w 655"/>
                <a:gd name="T75" fmla="*/ 96 h 330"/>
                <a:gd name="T76" fmla="*/ 454 w 655"/>
                <a:gd name="T77" fmla="*/ 86 h 330"/>
                <a:gd name="T78" fmla="*/ 474 w 655"/>
                <a:gd name="T79" fmla="*/ 86 h 330"/>
                <a:gd name="T80" fmla="*/ 493 w 655"/>
                <a:gd name="T81" fmla="*/ 86 h 330"/>
                <a:gd name="T82" fmla="*/ 512 w 655"/>
                <a:gd name="T83" fmla="*/ 91 h 330"/>
                <a:gd name="T84" fmla="*/ 531 w 655"/>
                <a:gd name="T85" fmla="*/ 100 h 330"/>
                <a:gd name="T86" fmla="*/ 569 w 655"/>
                <a:gd name="T87" fmla="*/ 120 h 330"/>
                <a:gd name="T88" fmla="*/ 607 w 655"/>
                <a:gd name="T89" fmla="*/ 148 h 330"/>
                <a:gd name="T90" fmla="*/ 655 w 655"/>
                <a:gd name="T91" fmla="*/ 172 h 330"/>
                <a:gd name="T92" fmla="*/ 655 w 655"/>
                <a:gd name="T9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55" h="330">
                  <a:moveTo>
                    <a:pt x="655" y="172"/>
                  </a:moveTo>
                  <a:lnTo>
                    <a:pt x="655" y="172"/>
                  </a:lnTo>
                  <a:lnTo>
                    <a:pt x="627" y="134"/>
                  </a:lnTo>
                  <a:lnTo>
                    <a:pt x="593" y="100"/>
                  </a:lnTo>
                  <a:lnTo>
                    <a:pt x="550" y="62"/>
                  </a:lnTo>
                  <a:lnTo>
                    <a:pt x="507" y="29"/>
                  </a:lnTo>
                  <a:lnTo>
                    <a:pt x="483" y="14"/>
                  </a:lnTo>
                  <a:lnTo>
                    <a:pt x="459" y="5"/>
                  </a:lnTo>
                  <a:lnTo>
                    <a:pt x="440" y="0"/>
                  </a:lnTo>
                  <a:lnTo>
                    <a:pt x="416" y="0"/>
                  </a:lnTo>
                  <a:lnTo>
                    <a:pt x="397" y="9"/>
                  </a:lnTo>
                  <a:lnTo>
                    <a:pt x="378" y="24"/>
                  </a:lnTo>
                  <a:lnTo>
                    <a:pt x="378" y="24"/>
                  </a:lnTo>
                  <a:lnTo>
                    <a:pt x="301" y="110"/>
                  </a:lnTo>
                  <a:lnTo>
                    <a:pt x="211" y="206"/>
                  </a:lnTo>
                  <a:lnTo>
                    <a:pt x="168" y="244"/>
                  </a:lnTo>
                  <a:lnTo>
                    <a:pt x="129" y="277"/>
                  </a:lnTo>
                  <a:lnTo>
                    <a:pt x="96" y="297"/>
                  </a:lnTo>
                  <a:lnTo>
                    <a:pt x="82" y="301"/>
                  </a:lnTo>
                  <a:lnTo>
                    <a:pt x="72" y="301"/>
                  </a:lnTo>
                  <a:lnTo>
                    <a:pt x="72" y="301"/>
                  </a:lnTo>
                  <a:lnTo>
                    <a:pt x="19" y="282"/>
                  </a:lnTo>
                  <a:lnTo>
                    <a:pt x="5" y="282"/>
                  </a:lnTo>
                  <a:lnTo>
                    <a:pt x="0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8" y="316"/>
                  </a:lnTo>
                  <a:lnTo>
                    <a:pt x="86" y="325"/>
                  </a:lnTo>
                  <a:lnTo>
                    <a:pt x="120" y="330"/>
                  </a:lnTo>
                  <a:lnTo>
                    <a:pt x="153" y="320"/>
                  </a:lnTo>
                  <a:lnTo>
                    <a:pt x="192" y="301"/>
                  </a:lnTo>
                  <a:lnTo>
                    <a:pt x="235" y="268"/>
                  </a:lnTo>
                  <a:lnTo>
                    <a:pt x="287" y="210"/>
                  </a:lnTo>
                  <a:lnTo>
                    <a:pt x="287" y="210"/>
                  </a:lnTo>
                  <a:lnTo>
                    <a:pt x="354" y="143"/>
                  </a:lnTo>
                  <a:lnTo>
                    <a:pt x="383" y="124"/>
                  </a:lnTo>
                  <a:lnTo>
                    <a:pt x="407" y="105"/>
                  </a:lnTo>
                  <a:lnTo>
                    <a:pt x="431" y="96"/>
                  </a:lnTo>
                  <a:lnTo>
                    <a:pt x="454" y="86"/>
                  </a:lnTo>
                  <a:lnTo>
                    <a:pt x="474" y="86"/>
                  </a:lnTo>
                  <a:lnTo>
                    <a:pt x="493" y="86"/>
                  </a:lnTo>
                  <a:lnTo>
                    <a:pt x="512" y="91"/>
                  </a:lnTo>
                  <a:lnTo>
                    <a:pt x="531" y="100"/>
                  </a:lnTo>
                  <a:lnTo>
                    <a:pt x="569" y="120"/>
                  </a:lnTo>
                  <a:lnTo>
                    <a:pt x="607" y="148"/>
                  </a:lnTo>
                  <a:lnTo>
                    <a:pt x="655" y="172"/>
                  </a:lnTo>
                  <a:lnTo>
                    <a:pt x="655" y="172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7983CB26-2AF3-49FD-9896-6B6DA1932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464"/>
              <a:ext cx="392" cy="230"/>
            </a:xfrm>
            <a:custGeom>
              <a:avLst/>
              <a:gdLst>
                <a:gd name="T0" fmla="*/ 392 w 392"/>
                <a:gd name="T1" fmla="*/ 230 h 230"/>
                <a:gd name="T2" fmla="*/ 392 w 392"/>
                <a:gd name="T3" fmla="*/ 230 h 230"/>
                <a:gd name="T4" fmla="*/ 354 w 392"/>
                <a:gd name="T5" fmla="*/ 167 h 230"/>
                <a:gd name="T6" fmla="*/ 306 w 392"/>
                <a:gd name="T7" fmla="*/ 110 h 230"/>
                <a:gd name="T8" fmla="*/ 277 w 392"/>
                <a:gd name="T9" fmla="*/ 86 h 230"/>
                <a:gd name="T10" fmla="*/ 249 w 392"/>
                <a:gd name="T11" fmla="*/ 57 h 230"/>
                <a:gd name="T12" fmla="*/ 215 w 392"/>
                <a:gd name="T13" fmla="*/ 33 h 230"/>
                <a:gd name="T14" fmla="*/ 186 w 392"/>
                <a:gd name="T15" fmla="*/ 14 h 230"/>
                <a:gd name="T16" fmla="*/ 153 w 392"/>
                <a:gd name="T17" fmla="*/ 5 h 230"/>
                <a:gd name="T18" fmla="*/ 120 w 392"/>
                <a:gd name="T19" fmla="*/ 0 h 230"/>
                <a:gd name="T20" fmla="*/ 86 w 392"/>
                <a:gd name="T21" fmla="*/ 10 h 230"/>
                <a:gd name="T22" fmla="*/ 72 w 392"/>
                <a:gd name="T23" fmla="*/ 14 h 230"/>
                <a:gd name="T24" fmla="*/ 57 w 392"/>
                <a:gd name="T25" fmla="*/ 24 h 230"/>
                <a:gd name="T26" fmla="*/ 24 w 392"/>
                <a:gd name="T27" fmla="*/ 57 h 230"/>
                <a:gd name="T28" fmla="*/ 0 w 392"/>
                <a:gd name="T29" fmla="*/ 105 h 230"/>
                <a:gd name="T30" fmla="*/ 0 w 392"/>
                <a:gd name="T31" fmla="*/ 105 h 230"/>
                <a:gd name="T32" fmla="*/ 5 w 392"/>
                <a:gd name="T33" fmla="*/ 96 h 230"/>
                <a:gd name="T34" fmla="*/ 19 w 392"/>
                <a:gd name="T35" fmla="*/ 77 h 230"/>
                <a:gd name="T36" fmla="*/ 43 w 392"/>
                <a:gd name="T37" fmla="*/ 62 h 230"/>
                <a:gd name="T38" fmla="*/ 62 w 392"/>
                <a:gd name="T39" fmla="*/ 53 h 230"/>
                <a:gd name="T40" fmla="*/ 81 w 392"/>
                <a:gd name="T41" fmla="*/ 48 h 230"/>
                <a:gd name="T42" fmla="*/ 105 w 392"/>
                <a:gd name="T43" fmla="*/ 48 h 230"/>
                <a:gd name="T44" fmla="*/ 134 w 392"/>
                <a:gd name="T45" fmla="*/ 53 h 230"/>
                <a:gd name="T46" fmla="*/ 167 w 392"/>
                <a:gd name="T47" fmla="*/ 57 h 230"/>
                <a:gd name="T48" fmla="*/ 201 w 392"/>
                <a:gd name="T49" fmla="*/ 77 h 230"/>
                <a:gd name="T50" fmla="*/ 244 w 392"/>
                <a:gd name="T51" fmla="*/ 100 h 230"/>
                <a:gd name="T52" fmla="*/ 287 w 392"/>
                <a:gd name="T53" fmla="*/ 134 h 230"/>
                <a:gd name="T54" fmla="*/ 339 w 392"/>
                <a:gd name="T55" fmla="*/ 177 h 230"/>
                <a:gd name="T56" fmla="*/ 392 w 392"/>
                <a:gd name="T57" fmla="*/ 230 h 230"/>
                <a:gd name="T58" fmla="*/ 392 w 392"/>
                <a:gd name="T5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2" h="230">
                  <a:moveTo>
                    <a:pt x="392" y="230"/>
                  </a:moveTo>
                  <a:lnTo>
                    <a:pt x="392" y="230"/>
                  </a:lnTo>
                  <a:lnTo>
                    <a:pt x="354" y="167"/>
                  </a:lnTo>
                  <a:lnTo>
                    <a:pt x="306" y="110"/>
                  </a:lnTo>
                  <a:lnTo>
                    <a:pt x="277" y="86"/>
                  </a:lnTo>
                  <a:lnTo>
                    <a:pt x="249" y="57"/>
                  </a:lnTo>
                  <a:lnTo>
                    <a:pt x="215" y="33"/>
                  </a:lnTo>
                  <a:lnTo>
                    <a:pt x="186" y="14"/>
                  </a:lnTo>
                  <a:lnTo>
                    <a:pt x="153" y="5"/>
                  </a:lnTo>
                  <a:lnTo>
                    <a:pt x="120" y="0"/>
                  </a:lnTo>
                  <a:lnTo>
                    <a:pt x="86" y="10"/>
                  </a:lnTo>
                  <a:lnTo>
                    <a:pt x="72" y="14"/>
                  </a:lnTo>
                  <a:lnTo>
                    <a:pt x="57" y="24"/>
                  </a:lnTo>
                  <a:lnTo>
                    <a:pt x="24" y="57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5" y="96"/>
                  </a:lnTo>
                  <a:lnTo>
                    <a:pt x="19" y="77"/>
                  </a:lnTo>
                  <a:lnTo>
                    <a:pt x="43" y="62"/>
                  </a:lnTo>
                  <a:lnTo>
                    <a:pt x="62" y="53"/>
                  </a:lnTo>
                  <a:lnTo>
                    <a:pt x="81" y="48"/>
                  </a:lnTo>
                  <a:lnTo>
                    <a:pt x="105" y="48"/>
                  </a:lnTo>
                  <a:lnTo>
                    <a:pt x="134" y="53"/>
                  </a:lnTo>
                  <a:lnTo>
                    <a:pt x="167" y="57"/>
                  </a:lnTo>
                  <a:lnTo>
                    <a:pt x="201" y="77"/>
                  </a:lnTo>
                  <a:lnTo>
                    <a:pt x="244" y="100"/>
                  </a:lnTo>
                  <a:lnTo>
                    <a:pt x="287" y="134"/>
                  </a:lnTo>
                  <a:lnTo>
                    <a:pt x="339" y="177"/>
                  </a:lnTo>
                  <a:lnTo>
                    <a:pt x="392" y="230"/>
                  </a:lnTo>
                  <a:lnTo>
                    <a:pt x="392" y="23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2478B674-227D-4138-90B2-65C73487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574"/>
              <a:ext cx="129" cy="62"/>
            </a:xfrm>
            <a:custGeom>
              <a:avLst/>
              <a:gdLst>
                <a:gd name="T0" fmla="*/ 129 w 129"/>
                <a:gd name="T1" fmla="*/ 29 h 62"/>
                <a:gd name="T2" fmla="*/ 129 w 129"/>
                <a:gd name="T3" fmla="*/ 29 h 62"/>
                <a:gd name="T4" fmla="*/ 115 w 129"/>
                <a:gd name="T5" fmla="*/ 38 h 62"/>
                <a:gd name="T6" fmla="*/ 96 w 129"/>
                <a:gd name="T7" fmla="*/ 53 h 62"/>
                <a:gd name="T8" fmla="*/ 77 w 129"/>
                <a:gd name="T9" fmla="*/ 62 h 62"/>
                <a:gd name="T10" fmla="*/ 58 w 129"/>
                <a:gd name="T11" fmla="*/ 62 h 62"/>
                <a:gd name="T12" fmla="*/ 48 w 129"/>
                <a:gd name="T13" fmla="*/ 62 h 62"/>
                <a:gd name="T14" fmla="*/ 34 w 129"/>
                <a:gd name="T15" fmla="*/ 57 h 62"/>
                <a:gd name="T16" fmla="*/ 24 w 129"/>
                <a:gd name="T17" fmla="*/ 48 h 62"/>
                <a:gd name="T18" fmla="*/ 15 w 129"/>
                <a:gd name="T19" fmla="*/ 38 h 62"/>
                <a:gd name="T20" fmla="*/ 10 w 129"/>
                <a:gd name="T21" fmla="*/ 24 h 62"/>
                <a:gd name="T22" fmla="*/ 0 w 129"/>
                <a:gd name="T23" fmla="*/ 0 h 62"/>
                <a:gd name="T24" fmla="*/ 0 w 129"/>
                <a:gd name="T25" fmla="*/ 0 h 62"/>
                <a:gd name="T26" fmla="*/ 10 w 129"/>
                <a:gd name="T27" fmla="*/ 10 h 62"/>
                <a:gd name="T28" fmla="*/ 34 w 129"/>
                <a:gd name="T29" fmla="*/ 29 h 62"/>
                <a:gd name="T30" fmla="*/ 53 w 129"/>
                <a:gd name="T31" fmla="*/ 34 h 62"/>
                <a:gd name="T32" fmla="*/ 77 w 129"/>
                <a:gd name="T33" fmla="*/ 38 h 62"/>
                <a:gd name="T34" fmla="*/ 101 w 129"/>
                <a:gd name="T35" fmla="*/ 34 h 62"/>
                <a:gd name="T36" fmla="*/ 129 w 129"/>
                <a:gd name="T37" fmla="*/ 29 h 62"/>
                <a:gd name="T38" fmla="*/ 129 w 129"/>
                <a:gd name="T39" fmla="*/ 2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2">
                  <a:moveTo>
                    <a:pt x="129" y="29"/>
                  </a:moveTo>
                  <a:lnTo>
                    <a:pt x="129" y="29"/>
                  </a:lnTo>
                  <a:lnTo>
                    <a:pt x="115" y="38"/>
                  </a:lnTo>
                  <a:lnTo>
                    <a:pt x="96" y="53"/>
                  </a:lnTo>
                  <a:lnTo>
                    <a:pt x="77" y="62"/>
                  </a:lnTo>
                  <a:lnTo>
                    <a:pt x="58" y="62"/>
                  </a:lnTo>
                  <a:lnTo>
                    <a:pt x="48" y="62"/>
                  </a:lnTo>
                  <a:lnTo>
                    <a:pt x="34" y="57"/>
                  </a:lnTo>
                  <a:lnTo>
                    <a:pt x="24" y="48"/>
                  </a:lnTo>
                  <a:lnTo>
                    <a:pt x="15" y="38"/>
                  </a:lnTo>
                  <a:lnTo>
                    <a:pt x="1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34" y="29"/>
                  </a:lnTo>
                  <a:lnTo>
                    <a:pt x="53" y="34"/>
                  </a:lnTo>
                  <a:lnTo>
                    <a:pt x="77" y="38"/>
                  </a:lnTo>
                  <a:lnTo>
                    <a:pt x="101" y="34"/>
                  </a:lnTo>
                  <a:lnTo>
                    <a:pt x="129" y="29"/>
                  </a:lnTo>
                  <a:lnTo>
                    <a:pt x="129" y="29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C6ACDFFE-0A3D-4474-9517-BC180E1CE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" y="2603"/>
              <a:ext cx="72" cy="129"/>
            </a:xfrm>
            <a:custGeom>
              <a:avLst/>
              <a:gdLst>
                <a:gd name="T0" fmla="*/ 58 w 72"/>
                <a:gd name="T1" fmla="*/ 0 h 129"/>
                <a:gd name="T2" fmla="*/ 58 w 72"/>
                <a:gd name="T3" fmla="*/ 0 h 129"/>
                <a:gd name="T4" fmla="*/ 67 w 72"/>
                <a:gd name="T5" fmla="*/ 19 h 129"/>
                <a:gd name="T6" fmla="*/ 67 w 72"/>
                <a:gd name="T7" fmla="*/ 38 h 129"/>
                <a:gd name="T8" fmla="*/ 72 w 72"/>
                <a:gd name="T9" fmla="*/ 62 h 129"/>
                <a:gd name="T10" fmla="*/ 67 w 72"/>
                <a:gd name="T11" fmla="*/ 86 h 129"/>
                <a:gd name="T12" fmla="*/ 58 w 72"/>
                <a:gd name="T13" fmla="*/ 105 h 129"/>
                <a:gd name="T14" fmla="*/ 48 w 72"/>
                <a:gd name="T15" fmla="*/ 115 h 129"/>
                <a:gd name="T16" fmla="*/ 34 w 72"/>
                <a:gd name="T17" fmla="*/ 119 h 129"/>
                <a:gd name="T18" fmla="*/ 19 w 72"/>
                <a:gd name="T19" fmla="*/ 124 h 129"/>
                <a:gd name="T20" fmla="*/ 0 w 72"/>
                <a:gd name="T21" fmla="*/ 129 h 129"/>
                <a:gd name="T22" fmla="*/ 0 w 72"/>
                <a:gd name="T23" fmla="*/ 129 h 129"/>
                <a:gd name="T24" fmla="*/ 10 w 72"/>
                <a:gd name="T25" fmla="*/ 119 h 129"/>
                <a:gd name="T26" fmla="*/ 24 w 72"/>
                <a:gd name="T27" fmla="*/ 100 h 129"/>
                <a:gd name="T28" fmla="*/ 34 w 72"/>
                <a:gd name="T29" fmla="*/ 81 h 129"/>
                <a:gd name="T30" fmla="*/ 43 w 72"/>
                <a:gd name="T31" fmla="*/ 57 h 129"/>
                <a:gd name="T32" fmla="*/ 53 w 72"/>
                <a:gd name="T33" fmla="*/ 33 h 129"/>
                <a:gd name="T34" fmla="*/ 58 w 72"/>
                <a:gd name="T35" fmla="*/ 0 h 129"/>
                <a:gd name="T36" fmla="*/ 58 w 72"/>
                <a:gd name="T3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129">
                  <a:moveTo>
                    <a:pt x="58" y="0"/>
                  </a:moveTo>
                  <a:lnTo>
                    <a:pt x="58" y="0"/>
                  </a:lnTo>
                  <a:lnTo>
                    <a:pt x="67" y="19"/>
                  </a:lnTo>
                  <a:lnTo>
                    <a:pt x="67" y="38"/>
                  </a:lnTo>
                  <a:lnTo>
                    <a:pt x="72" y="62"/>
                  </a:lnTo>
                  <a:lnTo>
                    <a:pt x="67" y="86"/>
                  </a:lnTo>
                  <a:lnTo>
                    <a:pt x="58" y="105"/>
                  </a:lnTo>
                  <a:lnTo>
                    <a:pt x="48" y="115"/>
                  </a:lnTo>
                  <a:lnTo>
                    <a:pt x="34" y="119"/>
                  </a:lnTo>
                  <a:lnTo>
                    <a:pt x="19" y="124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0" y="119"/>
                  </a:lnTo>
                  <a:lnTo>
                    <a:pt x="24" y="100"/>
                  </a:lnTo>
                  <a:lnTo>
                    <a:pt x="34" y="81"/>
                  </a:lnTo>
                  <a:lnTo>
                    <a:pt x="43" y="57"/>
                  </a:lnTo>
                  <a:lnTo>
                    <a:pt x="53" y="3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8741D2E9-5210-4D79-BC75-4AFBD205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1756"/>
              <a:ext cx="377" cy="249"/>
            </a:xfrm>
            <a:custGeom>
              <a:avLst/>
              <a:gdLst>
                <a:gd name="T0" fmla="*/ 377 w 377"/>
                <a:gd name="T1" fmla="*/ 0 h 249"/>
                <a:gd name="T2" fmla="*/ 377 w 377"/>
                <a:gd name="T3" fmla="*/ 0 h 249"/>
                <a:gd name="T4" fmla="*/ 344 w 377"/>
                <a:gd name="T5" fmla="*/ 57 h 249"/>
                <a:gd name="T6" fmla="*/ 306 w 377"/>
                <a:gd name="T7" fmla="*/ 115 h 249"/>
                <a:gd name="T8" fmla="*/ 282 w 377"/>
                <a:gd name="T9" fmla="*/ 148 h 249"/>
                <a:gd name="T10" fmla="*/ 258 w 377"/>
                <a:gd name="T11" fmla="*/ 177 h 249"/>
                <a:gd name="T12" fmla="*/ 229 w 377"/>
                <a:gd name="T13" fmla="*/ 201 h 249"/>
                <a:gd name="T14" fmla="*/ 201 w 377"/>
                <a:gd name="T15" fmla="*/ 225 h 249"/>
                <a:gd name="T16" fmla="*/ 167 w 377"/>
                <a:gd name="T17" fmla="*/ 239 h 249"/>
                <a:gd name="T18" fmla="*/ 138 w 377"/>
                <a:gd name="T19" fmla="*/ 249 h 249"/>
                <a:gd name="T20" fmla="*/ 105 w 377"/>
                <a:gd name="T21" fmla="*/ 244 h 249"/>
                <a:gd name="T22" fmla="*/ 67 w 377"/>
                <a:gd name="T23" fmla="*/ 234 h 249"/>
                <a:gd name="T24" fmla="*/ 33 w 377"/>
                <a:gd name="T25" fmla="*/ 210 h 249"/>
                <a:gd name="T26" fmla="*/ 0 w 377"/>
                <a:gd name="T27" fmla="*/ 177 h 249"/>
                <a:gd name="T28" fmla="*/ 0 w 377"/>
                <a:gd name="T29" fmla="*/ 177 h 249"/>
                <a:gd name="T30" fmla="*/ 5 w 377"/>
                <a:gd name="T31" fmla="*/ 182 h 249"/>
                <a:gd name="T32" fmla="*/ 19 w 377"/>
                <a:gd name="T33" fmla="*/ 196 h 249"/>
                <a:gd name="T34" fmla="*/ 43 w 377"/>
                <a:gd name="T35" fmla="*/ 206 h 249"/>
                <a:gd name="T36" fmla="*/ 62 w 377"/>
                <a:gd name="T37" fmla="*/ 210 h 249"/>
                <a:gd name="T38" fmla="*/ 81 w 377"/>
                <a:gd name="T39" fmla="*/ 210 h 249"/>
                <a:gd name="T40" fmla="*/ 105 w 377"/>
                <a:gd name="T41" fmla="*/ 210 h 249"/>
                <a:gd name="T42" fmla="*/ 134 w 377"/>
                <a:gd name="T43" fmla="*/ 201 h 249"/>
                <a:gd name="T44" fmla="*/ 162 w 377"/>
                <a:gd name="T45" fmla="*/ 186 h 249"/>
                <a:gd name="T46" fmla="*/ 196 w 377"/>
                <a:gd name="T47" fmla="*/ 167 h 249"/>
                <a:gd name="T48" fmla="*/ 234 w 377"/>
                <a:gd name="T49" fmla="*/ 139 h 249"/>
                <a:gd name="T50" fmla="*/ 277 w 377"/>
                <a:gd name="T51" fmla="*/ 100 h 249"/>
                <a:gd name="T52" fmla="*/ 325 w 377"/>
                <a:gd name="T53" fmla="*/ 57 h 249"/>
                <a:gd name="T54" fmla="*/ 377 w 377"/>
                <a:gd name="T55" fmla="*/ 0 h 249"/>
                <a:gd name="T56" fmla="*/ 377 w 377"/>
                <a:gd name="T5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7" h="249">
                  <a:moveTo>
                    <a:pt x="377" y="0"/>
                  </a:moveTo>
                  <a:lnTo>
                    <a:pt x="377" y="0"/>
                  </a:lnTo>
                  <a:lnTo>
                    <a:pt x="344" y="57"/>
                  </a:lnTo>
                  <a:lnTo>
                    <a:pt x="306" y="115"/>
                  </a:lnTo>
                  <a:lnTo>
                    <a:pt x="282" y="148"/>
                  </a:lnTo>
                  <a:lnTo>
                    <a:pt x="258" y="177"/>
                  </a:lnTo>
                  <a:lnTo>
                    <a:pt x="229" y="201"/>
                  </a:lnTo>
                  <a:lnTo>
                    <a:pt x="201" y="225"/>
                  </a:lnTo>
                  <a:lnTo>
                    <a:pt x="167" y="239"/>
                  </a:lnTo>
                  <a:lnTo>
                    <a:pt x="138" y="249"/>
                  </a:lnTo>
                  <a:lnTo>
                    <a:pt x="105" y="244"/>
                  </a:lnTo>
                  <a:lnTo>
                    <a:pt x="67" y="234"/>
                  </a:lnTo>
                  <a:lnTo>
                    <a:pt x="33" y="21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5" y="182"/>
                  </a:lnTo>
                  <a:lnTo>
                    <a:pt x="19" y="196"/>
                  </a:lnTo>
                  <a:lnTo>
                    <a:pt x="43" y="206"/>
                  </a:lnTo>
                  <a:lnTo>
                    <a:pt x="62" y="210"/>
                  </a:lnTo>
                  <a:lnTo>
                    <a:pt x="81" y="210"/>
                  </a:lnTo>
                  <a:lnTo>
                    <a:pt x="105" y="210"/>
                  </a:lnTo>
                  <a:lnTo>
                    <a:pt x="134" y="201"/>
                  </a:lnTo>
                  <a:lnTo>
                    <a:pt x="162" y="186"/>
                  </a:lnTo>
                  <a:lnTo>
                    <a:pt x="196" y="167"/>
                  </a:lnTo>
                  <a:lnTo>
                    <a:pt x="234" y="139"/>
                  </a:lnTo>
                  <a:lnTo>
                    <a:pt x="277" y="100"/>
                  </a:lnTo>
                  <a:lnTo>
                    <a:pt x="325" y="57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4C40F45-7B87-4E6B-B74E-A08257F04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1574"/>
              <a:ext cx="377" cy="325"/>
            </a:xfrm>
            <a:custGeom>
              <a:avLst/>
              <a:gdLst>
                <a:gd name="T0" fmla="*/ 377 w 377"/>
                <a:gd name="T1" fmla="*/ 258 h 325"/>
                <a:gd name="T2" fmla="*/ 377 w 377"/>
                <a:gd name="T3" fmla="*/ 258 h 325"/>
                <a:gd name="T4" fmla="*/ 353 w 377"/>
                <a:gd name="T5" fmla="*/ 282 h 325"/>
                <a:gd name="T6" fmla="*/ 325 w 377"/>
                <a:gd name="T7" fmla="*/ 301 h 325"/>
                <a:gd name="T8" fmla="*/ 291 w 377"/>
                <a:gd name="T9" fmla="*/ 321 h 325"/>
                <a:gd name="T10" fmla="*/ 272 w 377"/>
                <a:gd name="T11" fmla="*/ 325 h 325"/>
                <a:gd name="T12" fmla="*/ 258 w 377"/>
                <a:gd name="T13" fmla="*/ 325 h 325"/>
                <a:gd name="T14" fmla="*/ 239 w 377"/>
                <a:gd name="T15" fmla="*/ 325 h 325"/>
                <a:gd name="T16" fmla="*/ 224 w 377"/>
                <a:gd name="T17" fmla="*/ 321 h 325"/>
                <a:gd name="T18" fmla="*/ 210 w 377"/>
                <a:gd name="T19" fmla="*/ 306 h 325"/>
                <a:gd name="T20" fmla="*/ 200 w 377"/>
                <a:gd name="T21" fmla="*/ 292 h 325"/>
                <a:gd name="T22" fmla="*/ 191 w 377"/>
                <a:gd name="T23" fmla="*/ 263 h 325"/>
                <a:gd name="T24" fmla="*/ 186 w 377"/>
                <a:gd name="T25" fmla="*/ 234 h 325"/>
                <a:gd name="T26" fmla="*/ 186 w 377"/>
                <a:gd name="T27" fmla="*/ 234 h 325"/>
                <a:gd name="T28" fmla="*/ 181 w 377"/>
                <a:gd name="T29" fmla="*/ 201 h 325"/>
                <a:gd name="T30" fmla="*/ 176 w 377"/>
                <a:gd name="T31" fmla="*/ 163 h 325"/>
                <a:gd name="T32" fmla="*/ 162 w 377"/>
                <a:gd name="T33" fmla="*/ 120 h 325"/>
                <a:gd name="T34" fmla="*/ 143 w 377"/>
                <a:gd name="T35" fmla="*/ 81 h 325"/>
                <a:gd name="T36" fmla="*/ 119 w 377"/>
                <a:gd name="T37" fmla="*/ 43 h 325"/>
                <a:gd name="T38" fmla="*/ 105 w 377"/>
                <a:gd name="T39" fmla="*/ 29 h 325"/>
                <a:gd name="T40" fmla="*/ 86 w 377"/>
                <a:gd name="T41" fmla="*/ 19 h 325"/>
                <a:gd name="T42" fmla="*/ 71 w 377"/>
                <a:gd name="T43" fmla="*/ 10 h 325"/>
                <a:gd name="T44" fmla="*/ 47 w 377"/>
                <a:gd name="T45" fmla="*/ 5 h 325"/>
                <a:gd name="T46" fmla="*/ 23 w 377"/>
                <a:gd name="T47" fmla="*/ 5 h 325"/>
                <a:gd name="T48" fmla="*/ 0 w 377"/>
                <a:gd name="T49" fmla="*/ 10 h 325"/>
                <a:gd name="T50" fmla="*/ 0 w 377"/>
                <a:gd name="T51" fmla="*/ 10 h 325"/>
                <a:gd name="T52" fmla="*/ 14 w 377"/>
                <a:gd name="T53" fmla="*/ 5 h 325"/>
                <a:gd name="T54" fmla="*/ 33 w 377"/>
                <a:gd name="T55" fmla="*/ 0 h 325"/>
                <a:gd name="T56" fmla="*/ 52 w 377"/>
                <a:gd name="T57" fmla="*/ 0 h 325"/>
                <a:gd name="T58" fmla="*/ 76 w 377"/>
                <a:gd name="T59" fmla="*/ 0 h 325"/>
                <a:gd name="T60" fmla="*/ 105 w 377"/>
                <a:gd name="T61" fmla="*/ 14 h 325"/>
                <a:gd name="T62" fmla="*/ 129 w 377"/>
                <a:gd name="T63" fmla="*/ 34 h 325"/>
                <a:gd name="T64" fmla="*/ 157 w 377"/>
                <a:gd name="T65" fmla="*/ 67 h 325"/>
                <a:gd name="T66" fmla="*/ 157 w 377"/>
                <a:gd name="T67" fmla="*/ 67 h 325"/>
                <a:gd name="T68" fmla="*/ 186 w 377"/>
                <a:gd name="T69" fmla="*/ 139 h 325"/>
                <a:gd name="T70" fmla="*/ 205 w 377"/>
                <a:gd name="T71" fmla="*/ 191 h 325"/>
                <a:gd name="T72" fmla="*/ 215 w 377"/>
                <a:gd name="T73" fmla="*/ 234 h 325"/>
                <a:gd name="T74" fmla="*/ 215 w 377"/>
                <a:gd name="T75" fmla="*/ 234 h 325"/>
                <a:gd name="T76" fmla="*/ 219 w 377"/>
                <a:gd name="T77" fmla="*/ 258 h 325"/>
                <a:gd name="T78" fmla="*/ 229 w 377"/>
                <a:gd name="T79" fmla="*/ 273 h 325"/>
                <a:gd name="T80" fmla="*/ 234 w 377"/>
                <a:gd name="T81" fmla="*/ 287 h 325"/>
                <a:gd name="T82" fmla="*/ 243 w 377"/>
                <a:gd name="T83" fmla="*/ 292 h 325"/>
                <a:gd name="T84" fmla="*/ 253 w 377"/>
                <a:gd name="T85" fmla="*/ 297 h 325"/>
                <a:gd name="T86" fmla="*/ 267 w 377"/>
                <a:gd name="T87" fmla="*/ 301 h 325"/>
                <a:gd name="T88" fmla="*/ 291 w 377"/>
                <a:gd name="T89" fmla="*/ 297 h 325"/>
                <a:gd name="T90" fmla="*/ 315 w 377"/>
                <a:gd name="T91" fmla="*/ 287 h 325"/>
                <a:gd name="T92" fmla="*/ 339 w 377"/>
                <a:gd name="T93" fmla="*/ 278 h 325"/>
                <a:gd name="T94" fmla="*/ 363 w 377"/>
                <a:gd name="T95" fmla="*/ 268 h 325"/>
                <a:gd name="T96" fmla="*/ 377 w 377"/>
                <a:gd name="T97" fmla="*/ 258 h 325"/>
                <a:gd name="T98" fmla="*/ 377 w 377"/>
                <a:gd name="T99" fmla="*/ 25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7" h="325">
                  <a:moveTo>
                    <a:pt x="377" y="258"/>
                  </a:moveTo>
                  <a:lnTo>
                    <a:pt x="377" y="258"/>
                  </a:lnTo>
                  <a:lnTo>
                    <a:pt x="353" y="282"/>
                  </a:lnTo>
                  <a:lnTo>
                    <a:pt x="325" y="301"/>
                  </a:lnTo>
                  <a:lnTo>
                    <a:pt x="291" y="321"/>
                  </a:lnTo>
                  <a:lnTo>
                    <a:pt x="272" y="325"/>
                  </a:lnTo>
                  <a:lnTo>
                    <a:pt x="258" y="325"/>
                  </a:lnTo>
                  <a:lnTo>
                    <a:pt x="239" y="325"/>
                  </a:lnTo>
                  <a:lnTo>
                    <a:pt x="224" y="321"/>
                  </a:lnTo>
                  <a:lnTo>
                    <a:pt x="210" y="306"/>
                  </a:lnTo>
                  <a:lnTo>
                    <a:pt x="200" y="292"/>
                  </a:lnTo>
                  <a:lnTo>
                    <a:pt x="191" y="263"/>
                  </a:lnTo>
                  <a:lnTo>
                    <a:pt x="186" y="234"/>
                  </a:lnTo>
                  <a:lnTo>
                    <a:pt x="186" y="234"/>
                  </a:lnTo>
                  <a:lnTo>
                    <a:pt x="181" y="201"/>
                  </a:lnTo>
                  <a:lnTo>
                    <a:pt x="176" y="163"/>
                  </a:lnTo>
                  <a:lnTo>
                    <a:pt x="162" y="120"/>
                  </a:lnTo>
                  <a:lnTo>
                    <a:pt x="143" y="81"/>
                  </a:lnTo>
                  <a:lnTo>
                    <a:pt x="119" y="43"/>
                  </a:lnTo>
                  <a:lnTo>
                    <a:pt x="105" y="29"/>
                  </a:lnTo>
                  <a:lnTo>
                    <a:pt x="86" y="19"/>
                  </a:lnTo>
                  <a:lnTo>
                    <a:pt x="71" y="10"/>
                  </a:lnTo>
                  <a:lnTo>
                    <a:pt x="47" y="5"/>
                  </a:lnTo>
                  <a:lnTo>
                    <a:pt x="23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4" y="5"/>
                  </a:lnTo>
                  <a:lnTo>
                    <a:pt x="33" y="0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105" y="14"/>
                  </a:lnTo>
                  <a:lnTo>
                    <a:pt x="129" y="34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86" y="139"/>
                  </a:lnTo>
                  <a:lnTo>
                    <a:pt x="205" y="191"/>
                  </a:lnTo>
                  <a:lnTo>
                    <a:pt x="215" y="234"/>
                  </a:lnTo>
                  <a:lnTo>
                    <a:pt x="215" y="234"/>
                  </a:lnTo>
                  <a:lnTo>
                    <a:pt x="219" y="258"/>
                  </a:lnTo>
                  <a:lnTo>
                    <a:pt x="229" y="273"/>
                  </a:lnTo>
                  <a:lnTo>
                    <a:pt x="234" y="287"/>
                  </a:lnTo>
                  <a:lnTo>
                    <a:pt x="243" y="292"/>
                  </a:lnTo>
                  <a:lnTo>
                    <a:pt x="253" y="297"/>
                  </a:lnTo>
                  <a:lnTo>
                    <a:pt x="267" y="301"/>
                  </a:lnTo>
                  <a:lnTo>
                    <a:pt x="291" y="297"/>
                  </a:lnTo>
                  <a:lnTo>
                    <a:pt x="315" y="287"/>
                  </a:lnTo>
                  <a:lnTo>
                    <a:pt x="339" y="278"/>
                  </a:lnTo>
                  <a:lnTo>
                    <a:pt x="363" y="268"/>
                  </a:lnTo>
                  <a:lnTo>
                    <a:pt x="377" y="258"/>
                  </a:lnTo>
                  <a:lnTo>
                    <a:pt x="377" y="258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49188C5A-0AE0-48A3-AC3E-AC0498A8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2847"/>
              <a:ext cx="942" cy="851"/>
            </a:xfrm>
            <a:custGeom>
              <a:avLst/>
              <a:gdLst>
                <a:gd name="T0" fmla="*/ 942 w 942"/>
                <a:gd name="T1" fmla="*/ 689 h 851"/>
                <a:gd name="T2" fmla="*/ 909 w 942"/>
                <a:gd name="T3" fmla="*/ 727 h 851"/>
                <a:gd name="T4" fmla="*/ 818 w 942"/>
                <a:gd name="T5" fmla="*/ 794 h 851"/>
                <a:gd name="T6" fmla="*/ 751 w 942"/>
                <a:gd name="T7" fmla="*/ 823 h 851"/>
                <a:gd name="T8" fmla="*/ 674 w 942"/>
                <a:gd name="T9" fmla="*/ 847 h 851"/>
                <a:gd name="T10" fmla="*/ 583 w 942"/>
                <a:gd name="T11" fmla="*/ 851 h 851"/>
                <a:gd name="T12" fmla="*/ 483 w 942"/>
                <a:gd name="T13" fmla="*/ 842 h 851"/>
                <a:gd name="T14" fmla="*/ 440 w 942"/>
                <a:gd name="T15" fmla="*/ 832 h 851"/>
                <a:gd name="T16" fmla="*/ 363 w 942"/>
                <a:gd name="T17" fmla="*/ 804 h 851"/>
                <a:gd name="T18" fmla="*/ 268 w 942"/>
                <a:gd name="T19" fmla="*/ 746 h 851"/>
                <a:gd name="T20" fmla="*/ 167 w 942"/>
                <a:gd name="T21" fmla="*/ 650 h 851"/>
                <a:gd name="T22" fmla="*/ 91 w 942"/>
                <a:gd name="T23" fmla="*/ 531 h 851"/>
                <a:gd name="T24" fmla="*/ 43 w 942"/>
                <a:gd name="T25" fmla="*/ 402 h 851"/>
                <a:gd name="T26" fmla="*/ 14 w 942"/>
                <a:gd name="T27" fmla="*/ 272 h 851"/>
                <a:gd name="T28" fmla="*/ 0 w 942"/>
                <a:gd name="T29" fmla="*/ 148 h 851"/>
                <a:gd name="T30" fmla="*/ 5 w 942"/>
                <a:gd name="T31" fmla="*/ 0 h 851"/>
                <a:gd name="T32" fmla="*/ 29 w 942"/>
                <a:gd name="T33" fmla="*/ 33 h 851"/>
                <a:gd name="T34" fmla="*/ 62 w 942"/>
                <a:gd name="T35" fmla="*/ 72 h 851"/>
                <a:gd name="T36" fmla="*/ 91 w 942"/>
                <a:gd name="T37" fmla="*/ 105 h 851"/>
                <a:gd name="T38" fmla="*/ 110 w 942"/>
                <a:gd name="T39" fmla="*/ 229 h 851"/>
                <a:gd name="T40" fmla="*/ 148 w 942"/>
                <a:gd name="T41" fmla="*/ 349 h 851"/>
                <a:gd name="T42" fmla="*/ 191 w 942"/>
                <a:gd name="T43" fmla="*/ 445 h 851"/>
                <a:gd name="T44" fmla="*/ 249 w 942"/>
                <a:gd name="T45" fmla="*/ 531 h 851"/>
                <a:gd name="T46" fmla="*/ 316 w 942"/>
                <a:gd name="T47" fmla="*/ 598 h 851"/>
                <a:gd name="T48" fmla="*/ 392 w 942"/>
                <a:gd name="T49" fmla="*/ 646 h 851"/>
                <a:gd name="T50" fmla="*/ 478 w 942"/>
                <a:gd name="T51" fmla="*/ 674 h 851"/>
                <a:gd name="T52" fmla="*/ 569 w 942"/>
                <a:gd name="T53" fmla="*/ 684 h 851"/>
                <a:gd name="T54" fmla="*/ 588 w 942"/>
                <a:gd name="T55" fmla="*/ 684 h 851"/>
                <a:gd name="T56" fmla="*/ 636 w 942"/>
                <a:gd name="T57" fmla="*/ 660 h 851"/>
                <a:gd name="T58" fmla="*/ 708 w 942"/>
                <a:gd name="T59" fmla="*/ 631 h 851"/>
                <a:gd name="T60" fmla="*/ 794 w 942"/>
                <a:gd name="T61" fmla="*/ 622 h 851"/>
                <a:gd name="T62" fmla="*/ 861 w 942"/>
                <a:gd name="T63" fmla="*/ 622 h 851"/>
                <a:gd name="T64" fmla="*/ 875 w 942"/>
                <a:gd name="T65" fmla="*/ 622 h 851"/>
                <a:gd name="T66" fmla="*/ 918 w 942"/>
                <a:gd name="T67" fmla="*/ 660 h 851"/>
                <a:gd name="T68" fmla="*/ 942 w 942"/>
                <a:gd name="T69" fmla="*/ 68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2" h="851">
                  <a:moveTo>
                    <a:pt x="942" y="689"/>
                  </a:moveTo>
                  <a:lnTo>
                    <a:pt x="942" y="689"/>
                  </a:lnTo>
                  <a:lnTo>
                    <a:pt x="932" y="703"/>
                  </a:lnTo>
                  <a:lnTo>
                    <a:pt x="909" y="727"/>
                  </a:lnTo>
                  <a:lnTo>
                    <a:pt x="870" y="761"/>
                  </a:lnTo>
                  <a:lnTo>
                    <a:pt x="818" y="794"/>
                  </a:lnTo>
                  <a:lnTo>
                    <a:pt x="784" y="808"/>
                  </a:lnTo>
                  <a:lnTo>
                    <a:pt x="751" y="823"/>
                  </a:lnTo>
                  <a:lnTo>
                    <a:pt x="713" y="837"/>
                  </a:lnTo>
                  <a:lnTo>
                    <a:pt x="674" y="847"/>
                  </a:lnTo>
                  <a:lnTo>
                    <a:pt x="631" y="851"/>
                  </a:lnTo>
                  <a:lnTo>
                    <a:pt x="583" y="851"/>
                  </a:lnTo>
                  <a:lnTo>
                    <a:pt x="536" y="851"/>
                  </a:lnTo>
                  <a:lnTo>
                    <a:pt x="483" y="842"/>
                  </a:lnTo>
                  <a:lnTo>
                    <a:pt x="483" y="842"/>
                  </a:lnTo>
                  <a:lnTo>
                    <a:pt x="440" y="832"/>
                  </a:lnTo>
                  <a:lnTo>
                    <a:pt x="402" y="818"/>
                  </a:lnTo>
                  <a:lnTo>
                    <a:pt x="363" y="804"/>
                  </a:lnTo>
                  <a:lnTo>
                    <a:pt x="330" y="789"/>
                  </a:lnTo>
                  <a:lnTo>
                    <a:pt x="268" y="746"/>
                  </a:lnTo>
                  <a:lnTo>
                    <a:pt x="210" y="703"/>
                  </a:lnTo>
                  <a:lnTo>
                    <a:pt x="167" y="650"/>
                  </a:lnTo>
                  <a:lnTo>
                    <a:pt x="124" y="593"/>
                  </a:lnTo>
                  <a:lnTo>
                    <a:pt x="91" y="531"/>
                  </a:lnTo>
                  <a:lnTo>
                    <a:pt x="62" y="464"/>
                  </a:lnTo>
                  <a:lnTo>
                    <a:pt x="43" y="402"/>
                  </a:lnTo>
                  <a:lnTo>
                    <a:pt x="24" y="335"/>
                  </a:lnTo>
                  <a:lnTo>
                    <a:pt x="14" y="272"/>
                  </a:lnTo>
                  <a:lnTo>
                    <a:pt x="5" y="210"/>
                  </a:lnTo>
                  <a:lnTo>
                    <a:pt x="0" y="148"/>
                  </a:lnTo>
                  <a:lnTo>
                    <a:pt x="0" y="9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9" y="33"/>
                  </a:lnTo>
                  <a:lnTo>
                    <a:pt x="48" y="52"/>
                  </a:lnTo>
                  <a:lnTo>
                    <a:pt x="62" y="72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01" y="167"/>
                  </a:lnTo>
                  <a:lnTo>
                    <a:pt x="110" y="229"/>
                  </a:lnTo>
                  <a:lnTo>
                    <a:pt x="129" y="292"/>
                  </a:lnTo>
                  <a:lnTo>
                    <a:pt x="148" y="349"/>
                  </a:lnTo>
                  <a:lnTo>
                    <a:pt x="167" y="397"/>
                  </a:lnTo>
                  <a:lnTo>
                    <a:pt x="191" y="445"/>
                  </a:lnTo>
                  <a:lnTo>
                    <a:pt x="220" y="493"/>
                  </a:lnTo>
                  <a:lnTo>
                    <a:pt x="249" y="531"/>
                  </a:lnTo>
                  <a:lnTo>
                    <a:pt x="282" y="569"/>
                  </a:lnTo>
                  <a:lnTo>
                    <a:pt x="316" y="598"/>
                  </a:lnTo>
                  <a:lnTo>
                    <a:pt x="354" y="627"/>
                  </a:lnTo>
                  <a:lnTo>
                    <a:pt x="392" y="646"/>
                  </a:lnTo>
                  <a:lnTo>
                    <a:pt x="435" y="665"/>
                  </a:lnTo>
                  <a:lnTo>
                    <a:pt x="478" y="674"/>
                  </a:lnTo>
                  <a:lnTo>
                    <a:pt x="521" y="684"/>
                  </a:lnTo>
                  <a:lnTo>
                    <a:pt x="569" y="684"/>
                  </a:lnTo>
                  <a:lnTo>
                    <a:pt x="569" y="684"/>
                  </a:lnTo>
                  <a:lnTo>
                    <a:pt x="588" y="684"/>
                  </a:lnTo>
                  <a:lnTo>
                    <a:pt x="603" y="679"/>
                  </a:lnTo>
                  <a:lnTo>
                    <a:pt x="636" y="660"/>
                  </a:lnTo>
                  <a:lnTo>
                    <a:pt x="669" y="646"/>
                  </a:lnTo>
                  <a:lnTo>
                    <a:pt x="708" y="631"/>
                  </a:lnTo>
                  <a:lnTo>
                    <a:pt x="708" y="631"/>
                  </a:lnTo>
                  <a:lnTo>
                    <a:pt x="794" y="622"/>
                  </a:lnTo>
                  <a:lnTo>
                    <a:pt x="842" y="622"/>
                  </a:lnTo>
                  <a:lnTo>
                    <a:pt x="861" y="622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94" y="641"/>
                  </a:lnTo>
                  <a:lnTo>
                    <a:pt x="918" y="660"/>
                  </a:lnTo>
                  <a:lnTo>
                    <a:pt x="942" y="689"/>
                  </a:lnTo>
                  <a:lnTo>
                    <a:pt x="942" y="6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8F7F1D62-4C89-4380-8FA6-1BF8162D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" y="3325"/>
              <a:ext cx="382" cy="297"/>
            </a:xfrm>
            <a:custGeom>
              <a:avLst/>
              <a:gdLst>
                <a:gd name="T0" fmla="*/ 172 w 382"/>
                <a:gd name="T1" fmla="*/ 5 h 297"/>
                <a:gd name="T2" fmla="*/ 172 w 382"/>
                <a:gd name="T3" fmla="*/ 5 h 297"/>
                <a:gd name="T4" fmla="*/ 133 w 382"/>
                <a:gd name="T5" fmla="*/ 15 h 297"/>
                <a:gd name="T6" fmla="*/ 100 w 382"/>
                <a:gd name="T7" fmla="*/ 29 h 297"/>
                <a:gd name="T8" fmla="*/ 67 w 382"/>
                <a:gd name="T9" fmla="*/ 43 h 297"/>
                <a:gd name="T10" fmla="*/ 43 w 382"/>
                <a:gd name="T11" fmla="*/ 67 h 297"/>
                <a:gd name="T12" fmla="*/ 23 w 382"/>
                <a:gd name="T13" fmla="*/ 91 h 297"/>
                <a:gd name="T14" fmla="*/ 4 w 382"/>
                <a:gd name="T15" fmla="*/ 120 h 297"/>
                <a:gd name="T16" fmla="*/ 0 w 382"/>
                <a:gd name="T17" fmla="*/ 149 h 297"/>
                <a:gd name="T18" fmla="*/ 0 w 382"/>
                <a:gd name="T19" fmla="*/ 177 h 297"/>
                <a:gd name="T20" fmla="*/ 0 w 382"/>
                <a:gd name="T21" fmla="*/ 177 h 297"/>
                <a:gd name="T22" fmla="*/ 4 w 382"/>
                <a:gd name="T23" fmla="*/ 206 h 297"/>
                <a:gd name="T24" fmla="*/ 19 w 382"/>
                <a:gd name="T25" fmla="*/ 230 h 297"/>
                <a:gd name="T26" fmla="*/ 43 w 382"/>
                <a:gd name="T27" fmla="*/ 254 h 297"/>
                <a:gd name="T28" fmla="*/ 67 w 382"/>
                <a:gd name="T29" fmla="*/ 273 h 297"/>
                <a:gd name="T30" fmla="*/ 100 w 382"/>
                <a:gd name="T31" fmla="*/ 283 h 297"/>
                <a:gd name="T32" fmla="*/ 133 w 382"/>
                <a:gd name="T33" fmla="*/ 292 h 297"/>
                <a:gd name="T34" fmla="*/ 172 w 382"/>
                <a:gd name="T35" fmla="*/ 297 h 297"/>
                <a:gd name="T36" fmla="*/ 210 w 382"/>
                <a:gd name="T37" fmla="*/ 292 h 297"/>
                <a:gd name="T38" fmla="*/ 210 w 382"/>
                <a:gd name="T39" fmla="*/ 292 h 297"/>
                <a:gd name="T40" fmla="*/ 248 w 382"/>
                <a:gd name="T41" fmla="*/ 283 h 297"/>
                <a:gd name="T42" fmla="*/ 282 w 382"/>
                <a:gd name="T43" fmla="*/ 268 h 297"/>
                <a:gd name="T44" fmla="*/ 310 w 382"/>
                <a:gd name="T45" fmla="*/ 254 h 297"/>
                <a:gd name="T46" fmla="*/ 339 w 382"/>
                <a:gd name="T47" fmla="*/ 230 h 297"/>
                <a:gd name="T48" fmla="*/ 358 w 382"/>
                <a:gd name="T49" fmla="*/ 206 h 297"/>
                <a:gd name="T50" fmla="*/ 373 w 382"/>
                <a:gd name="T51" fmla="*/ 177 h 297"/>
                <a:gd name="T52" fmla="*/ 382 w 382"/>
                <a:gd name="T53" fmla="*/ 149 h 297"/>
                <a:gd name="T54" fmla="*/ 382 w 382"/>
                <a:gd name="T55" fmla="*/ 120 h 297"/>
                <a:gd name="T56" fmla="*/ 382 w 382"/>
                <a:gd name="T57" fmla="*/ 120 h 297"/>
                <a:gd name="T58" fmla="*/ 373 w 382"/>
                <a:gd name="T59" fmla="*/ 91 h 297"/>
                <a:gd name="T60" fmla="*/ 358 w 382"/>
                <a:gd name="T61" fmla="*/ 67 h 297"/>
                <a:gd name="T62" fmla="*/ 339 w 382"/>
                <a:gd name="T63" fmla="*/ 43 h 297"/>
                <a:gd name="T64" fmla="*/ 310 w 382"/>
                <a:gd name="T65" fmla="*/ 24 h 297"/>
                <a:gd name="T66" fmla="*/ 282 w 382"/>
                <a:gd name="T67" fmla="*/ 15 h 297"/>
                <a:gd name="T68" fmla="*/ 248 w 382"/>
                <a:gd name="T69" fmla="*/ 5 h 297"/>
                <a:gd name="T70" fmla="*/ 210 w 382"/>
                <a:gd name="T71" fmla="*/ 0 h 297"/>
                <a:gd name="T72" fmla="*/ 172 w 382"/>
                <a:gd name="T73" fmla="*/ 5 h 297"/>
                <a:gd name="T74" fmla="*/ 172 w 382"/>
                <a:gd name="T75" fmla="*/ 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2" h="297">
                  <a:moveTo>
                    <a:pt x="172" y="5"/>
                  </a:moveTo>
                  <a:lnTo>
                    <a:pt x="172" y="5"/>
                  </a:lnTo>
                  <a:lnTo>
                    <a:pt x="133" y="15"/>
                  </a:lnTo>
                  <a:lnTo>
                    <a:pt x="100" y="29"/>
                  </a:lnTo>
                  <a:lnTo>
                    <a:pt x="67" y="43"/>
                  </a:lnTo>
                  <a:lnTo>
                    <a:pt x="43" y="67"/>
                  </a:lnTo>
                  <a:lnTo>
                    <a:pt x="23" y="91"/>
                  </a:lnTo>
                  <a:lnTo>
                    <a:pt x="4" y="120"/>
                  </a:lnTo>
                  <a:lnTo>
                    <a:pt x="0" y="14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4" y="206"/>
                  </a:lnTo>
                  <a:lnTo>
                    <a:pt x="19" y="230"/>
                  </a:lnTo>
                  <a:lnTo>
                    <a:pt x="43" y="254"/>
                  </a:lnTo>
                  <a:lnTo>
                    <a:pt x="67" y="273"/>
                  </a:lnTo>
                  <a:lnTo>
                    <a:pt x="100" y="283"/>
                  </a:lnTo>
                  <a:lnTo>
                    <a:pt x="133" y="292"/>
                  </a:lnTo>
                  <a:lnTo>
                    <a:pt x="172" y="297"/>
                  </a:lnTo>
                  <a:lnTo>
                    <a:pt x="210" y="292"/>
                  </a:lnTo>
                  <a:lnTo>
                    <a:pt x="210" y="292"/>
                  </a:lnTo>
                  <a:lnTo>
                    <a:pt x="248" y="283"/>
                  </a:lnTo>
                  <a:lnTo>
                    <a:pt x="282" y="268"/>
                  </a:lnTo>
                  <a:lnTo>
                    <a:pt x="310" y="254"/>
                  </a:lnTo>
                  <a:lnTo>
                    <a:pt x="339" y="230"/>
                  </a:lnTo>
                  <a:lnTo>
                    <a:pt x="358" y="206"/>
                  </a:lnTo>
                  <a:lnTo>
                    <a:pt x="373" y="177"/>
                  </a:lnTo>
                  <a:lnTo>
                    <a:pt x="382" y="149"/>
                  </a:lnTo>
                  <a:lnTo>
                    <a:pt x="382" y="120"/>
                  </a:lnTo>
                  <a:lnTo>
                    <a:pt x="382" y="120"/>
                  </a:lnTo>
                  <a:lnTo>
                    <a:pt x="373" y="91"/>
                  </a:lnTo>
                  <a:lnTo>
                    <a:pt x="358" y="67"/>
                  </a:lnTo>
                  <a:lnTo>
                    <a:pt x="339" y="43"/>
                  </a:lnTo>
                  <a:lnTo>
                    <a:pt x="310" y="24"/>
                  </a:lnTo>
                  <a:lnTo>
                    <a:pt x="282" y="15"/>
                  </a:lnTo>
                  <a:lnTo>
                    <a:pt x="248" y="5"/>
                  </a:lnTo>
                  <a:lnTo>
                    <a:pt x="210" y="0"/>
                  </a:lnTo>
                  <a:lnTo>
                    <a:pt x="172" y="5"/>
                  </a:lnTo>
                  <a:lnTo>
                    <a:pt x="17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27E12780-14E5-4580-9D90-75BA99D72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3354"/>
              <a:ext cx="335" cy="239"/>
            </a:xfrm>
            <a:custGeom>
              <a:avLst/>
              <a:gdLst>
                <a:gd name="T0" fmla="*/ 149 w 335"/>
                <a:gd name="T1" fmla="*/ 5 h 239"/>
                <a:gd name="T2" fmla="*/ 149 w 335"/>
                <a:gd name="T3" fmla="*/ 5 h 239"/>
                <a:gd name="T4" fmla="*/ 120 w 335"/>
                <a:gd name="T5" fmla="*/ 10 h 239"/>
                <a:gd name="T6" fmla="*/ 87 w 335"/>
                <a:gd name="T7" fmla="*/ 24 h 239"/>
                <a:gd name="T8" fmla="*/ 63 w 335"/>
                <a:gd name="T9" fmla="*/ 38 h 239"/>
                <a:gd name="T10" fmla="*/ 39 w 335"/>
                <a:gd name="T11" fmla="*/ 53 h 239"/>
                <a:gd name="T12" fmla="*/ 20 w 335"/>
                <a:gd name="T13" fmla="*/ 72 h 239"/>
                <a:gd name="T14" fmla="*/ 5 w 335"/>
                <a:gd name="T15" fmla="*/ 96 h 239"/>
                <a:gd name="T16" fmla="*/ 0 w 335"/>
                <a:gd name="T17" fmla="*/ 120 h 239"/>
                <a:gd name="T18" fmla="*/ 0 w 335"/>
                <a:gd name="T19" fmla="*/ 143 h 239"/>
                <a:gd name="T20" fmla="*/ 0 w 335"/>
                <a:gd name="T21" fmla="*/ 143 h 239"/>
                <a:gd name="T22" fmla="*/ 5 w 335"/>
                <a:gd name="T23" fmla="*/ 167 h 239"/>
                <a:gd name="T24" fmla="*/ 20 w 335"/>
                <a:gd name="T25" fmla="*/ 187 h 239"/>
                <a:gd name="T26" fmla="*/ 39 w 335"/>
                <a:gd name="T27" fmla="*/ 206 h 239"/>
                <a:gd name="T28" fmla="*/ 63 w 335"/>
                <a:gd name="T29" fmla="*/ 220 h 239"/>
                <a:gd name="T30" fmla="*/ 87 w 335"/>
                <a:gd name="T31" fmla="*/ 230 h 239"/>
                <a:gd name="T32" fmla="*/ 115 w 335"/>
                <a:gd name="T33" fmla="*/ 234 h 239"/>
                <a:gd name="T34" fmla="*/ 149 w 335"/>
                <a:gd name="T35" fmla="*/ 239 h 239"/>
                <a:gd name="T36" fmla="*/ 182 w 335"/>
                <a:gd name="T37" fmla="*/ 234 h 239"/>
                <a:gd name="T38" fmla="*/ 182 w 335"/>
                <a:gd name="T39" fmla="*/ 234 h 239"/>
                <a:gd name="T40" fmla="*/ 216 w 335"/>
                <a:gd name="T41" fmla="*/ 230 h 239"/>
                <a:gd name="T42" fmla="*/ 249 w 335"/>
                <a:gd name="T43" fmla="*/ 220 h 239"/>
                <a:gd name="T44" fmla="*/ 273 w 335"/>
                <a:gd name="T45" fmla="*/ 201 h 239"/>
                <a:gd name="T46" fmla="*/ 297 w 335"/>
                <a:gd name="T47" fmla="*/ 187 h 239"/>
                <a:gd name="T48" fmla="*/ 316 w 335"/>
                <a:gd name="T49" fmla="*/ 167 h 239"/>
                <a:gd name="T50" fmla="*/ 326 w 335"/>
                <a:gd name="T51" fmla="*/ 143 h 239"/>
                <a:gd name="T52" fmla="*/ 335 w 335"/>
                <a:gd name="T53" fmla="*/ 120 h 239"/>
                <a:gd name="T54" fmla="*/ 335 w 335"/>
                <a:gd name="T55" fmla="*/ 96 h 239"/>
                <a:gd name="T56" fmla="*/ 335 w 335"/>
                <a:gd name="T57" fmla="*/ 96 h 239"/>
                <a:gd name="T58" fmla="*/ 326 w 335"/>
                <a:gd name="T59" fmla="*/ 72 h 239"/>
                <a:gd name="T60" fmla="*/ 316 w 335"/>
                <a:gd name="T61" fmla="*/ 53 h 239"/>
                <a:gd name="T62" fmla="*/ 297 w 335"/>
                <a:gd name="T63" fmla="*/ 33 h 239"/>
                <a:gd name="T64" fmla="*/ 273 w 335"/>
                <a:gd name="T65" fmla="*/ 19 h 239"/>
                <a:gd name="T66" fmla="*/ 249 w 335"/>
                <a:gd name="T67" fmla="*/ 10 h 239"/>
                <a:gd name="T68" fmla="*/ 216 w 335"/>
                <a:gd name="T69" fmla="*/ 5 h 239"/>
                <a:gd name="T70" fmla="*/ 187 w 335"/>
                <a:gd name="T71" fmla="*/ 0 h 239"/>
                <a:gd name="T72" fmla="*/ 149 w 335"/>
                <a:gd name="T73" fmla="*/ 5 h 239"/>
                <a:gd name="T74" fmla="*/ 149 w 335"/>
                <a:gd name="T75" fmla="*/ 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5" h="239">
                  <a:moveTo>
                    <a:pt x="149" y="5"/>
                  </a:moveTo>
                  <a:lnTo>
                    <a:pt x="149" y="5"/>
                  </a:lnTo>
                  <a:lnTo>
                    <a:pt x="120" y="10"/>
                  </a:lnTo>
                  <a:lnTo>
                    <a:pt x="87" y="24"/>
                  </a:lnTo>
                  <a:lnTo>
                    <a:pt x="63" y="38"/>
                  </a:lnTo>
                  <a:lnTo>
                    <a:pt x="39" y="53"/>
                  </a:lnTo>
                  <a:lnTo>
                    <a:pt x="20" y="72"/>
                  </a:lnTo>
                  <a:lnTo>
                    <a:pt x="5" y="96"/>
                  </a:lnTo>
                  <a:lnTo>
                    <a:pt x="0" y="120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5" y="167"/>
                  </a:lnTo>
                  <a:lnTo>
                    <a:pt x="20" y="187"/>
                  </a:lnTo>
                  <a:lnTo>
                    <a:pt x="39" y="206"/>
                  </a:lnTo>
                  <a:lnTo>
                    <a:pt x="63" y="220"/>
                  </a:lnTo>
                  <a:lnTo>
                    <a:pt x="87" y="230"/>
                  </a:lnTo>
                  <a:lnTo>
                    <a:pt x="115" y="234"/>
                  </a:lnTo>
                  <a:lnTo>
                    <a:pt x="149" y="239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216" y="230"/>
                  </a:lnTo>
                  <a:lnTo>
                    <a:pt x="249" y="220"/>
                  </a:lnTo>
                  <a:lnTo>
                    <a:pt x="273" y="201"/>
                  </a:lnTo>
                  <a:lnTo>
                    <a:pt x="297" y="187"/>
                  </a:lnTo>
                  <a:lnTo>
                    <a:pt x="316" y="167"/>
                  </a:lnTo>
                  <a:lnTo>
                    <a:pt x="326" y="143"/>
                  </a:lnTo>
                  <a:lnTo>
                    <a:pt x="335" y="120"/>
                  </a:lnTo>
                  <a:lnTo>
                    <a:pt x="335" y="96"/>
                  </a:lnTo>
                  <a:lnTo>
                    <a:pt x="335" y="96"/>
                  </a:lnTo>
                  <a:lnTo>
                    <a:pt x="326" y="72"/>
                  </a:lnTo>
                  <a:lnTo>
                    <a:pt x="316" y="53"/>
                  </a:lnTo>
                  <a:lnTo>
                    <a:pt x="297" y="33"/>
                  </a:lnTo>
                  <a:lnTo>
                    <a:pt x="273" y="19"/>
                  </a:lnTo>
                  <a:lnTo>
                    <a:pt x="249" y="10"/>
                  </a:lnTo>
                  <a:lnTo>
                    <a:pt x="216" y="5"/>
                  </a:lnTo>
                  <a:lnTo>
                    <a:pt x="187" y="0"/>
                  </a:lnTo>
                  <a:lnTo>
                    <a:pt x="149" y="5"/>
                  </a:lnTo>
                  <a:lnTo>
                    <a:pt x="14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14C139CC-FC3F-43C1-9789-777BCE6D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2622"/>
              <a:ext cx="808" cy="875"/>
            </a:xfrm>
            <a:custGeom>
              <a:avLst/>
              <a:gdLst>
                <a:gd name="T0" fmla="*/ 125 w 808"/>
                <a:gd name="T1" fmla="*/ 292 h 875"/>
                <a:gd name="T2" fmla="*/ 91 w 808"/>
                <a:gd name="T3" fmla="*/ 230 h 875"/>
                <a:gd name="T4" fmla="*/ 38 w 808"/>
                <a:gd name="T5" fmla="*/ 186 h 875"/>
                <a:gd name="T6" fmla="*/ 19 w 808"/>
                <a:gd name="T7" fmla="*/ 167 h 875"/>
                <a:gd name="T8" fmla="*/ 0 w 808"/>
                <a:gd name="T9" fmla="*/ 134 h 875"/>
                <a:gd name="T10" fmla="*/ 5 w 808"/>
                <a:gd name="T11" fmla="*/ 110 h 875"/>
                <a:gd name="T12" fmla="*/ 15 w 808"/>
                <a:gd name="T13" fmla="*/ 100 h 875"/>
                <a:gd name="T14" fmla="*/ 58 w 808"/>
                <a:gd name="T15" fmla="*/ 81 h 875"/>
                <a:gd name="T16" fmla="*/ 96 w 808"/>
                <a:gd name="T17" fmla="*/ 81 h 875"/>
                <a:gd name="T18" fmla="*/ 129 w 808"/>
                <a:gd name="T19" fmla="*/ 91 h 875"/>
                <a:gd name="T20" fmla="*/ 182 w 808"/>
                <a:gd name="T21" fmla="*/ 139 h 875"/>
                <a:gd name="T22" fmla="*/ 215 w 808"/>
                <a:gd name="T23" fmla="*/ 210 h 875"/>
                <a:gd name="T24" fmla="*/ 230 w 808"/>
                <a:gd name="T25" fmla="*/ 244 h 875"/>
                <a:gd name="T26" fmla="*/ 254 w 808"/>
                <a:gd name="T27" fmla="*/ 273 h 875"/>
                <a:gd name="T28" fmla="*/ 297 w 808"/>
                <a:gd name="T29" fmla="*/ 273 h 875"/>
                <a:gd name="T30" fmla="*/ 349 w 808"/>
                <a:gd name="T31" fmla="*/ 258 h 875"/>
                <a:gd name="T32" fmla="*/ 478 w 808"/>
                <a:gd name="T33" fmla="*/ 191 h 875"/>
                <a:gd name="T34" fmla="*/ 579 w 808"/>
                <a:gd name="T35" fmla="*/ 119 h 875"/>
                <a:gd name="T36" fmla="*/ 607 w 808"/>
                <a:gd name="T37" fmla="*/ 96 h 875"/>
                <a:gd name="T38" fmla="*/ 674 w 808"/>
                <a:gd name="T39" fmla="*/ 24 h 875"/>
                <a:gd name="T40" fmla="*/ 713 w 808"/>
                <a:gd name="T41" fmla="*/ 0 h 875"/>
                <a:gd name="T42" fmla="*/ 765 w 808"/>
                <a:gd name="T43" fmla="*/ 0 h 875"/>
                <a:gd name="T44" fmla="*/ 780 w 808"/>
                <a:gd name="T45" fmla="*/ 9 h 875"/>
                <a:gd name="T46" fmla="*/ 803 w 808"/>
                <a:gd name="T47" fmla="*/ 24 h 875"/>
                <a:gd name="T48" fmla="*/ 808 w 808"/>
                <a:gd name="T49" fmla="*/ 48 h 875"/>
                <a:gd name="T50" fmla="*/ 799 w 808"/>
                <a:gd name="T51" fmla="*/ 86 h 875"/>
                <a:gd name="T52" fmla="*/ 765 w 808"/>
                <a:gd name="T53" fmla="*/ 143 h 875"/>
                <a:gd name="T54" fmla="*/ 737 w 808"/>
                <a:gd name="T55" fmla="*/ 186 h 875"/>
                <a:gd name="T56" fmla="*/ 689 w 808"/>
                <a:gd name="T57" fmla="*/ 249 h 875"/>
                <a:gd name="T58" fmla="*/ 670 w 808"/>
                <a:gd name="T59" fmla="*/ 263 h 875"/>
                <a:gd name="T60" fmla="*/ 689 w 808"/>
                <a:gd name="T61" fmla="*/ 306 h 875"/>
                <a:gd name="T62" fmla="*/ 689 w 808"/>
                <a:gd name="T63" fmla="*/ 344 h 875"/>
                <a:gd name="T64" fmla="*/ 679 w 808"/>
                <a:gd name="T65" fmla="*/ 359 h 875"/>
                <a:gd name="T66" fmla="*/ 698 w 808"/>
                <a:gd name="T67" fmla="*/ 383 h 875"/>
                <a:gd name="T68" fmla="*/ 708 w 808"/>
                <a:gd name="T69" fmla="*/ 450 h 875"/>
                <a:gd name="T70" fmla="*/ 698 w 808"/>
                <a:gd name="T71" fmla="*/ 478 h 875"/>
                <a:gd name="T72" fmla="*/ 713 w 808"/>
                <a:gd name="T73" fmla="*/ 531 h 875"/>
                <a:gd name="T74" fmla="*/ 708 w 808"/>
                <a:gd name="T75" fmla="*/ 574 h 875"/>
                <a:gd name="T76" fmla="*/ 689 w 808"/>
                <a:gd name="T77" fmla="*/ 617 h 875"/>
                <a:gd name="T78" fmla="*/ 593 w 808"/>
                <a:gd name="T79" fmla="*/ 732 h 875"/>
                <a:gd name="T80" fmla="*/ 555 w 808"/>
                <a:gd name="T81" fmla="*/ 799 h 875"/>
                <a:gd name="T82" fmla="*/ 550 w 808"/>
                <a:gd name="T83" fmla="*/ 818 h 875"/>
                <a:gd name="T84" fmla="*/ 531 w 808"/>
                <a:gd name="T85" fmla="*/ 847 h 875"/>
                <a:gd name="T86" fmla="*/ 497 w 808"/>
                <a:gd name="T87" fmla="*/ 866 h 875"/>
                <a:gd name="T88" fmla="*/ 397 w 808"/>
                <a:gd name="T89" fmla="*/ 875 h 875"/>
                <a:gd name="T90" fmla="*/ 301 w 808"/>
                <a:gd name="T91" fmla="*/ 856 h 875"/>
                <a:gd name="T92" fmla="*/ 278 w 808"/>
                <a:gd name="T93" fmla="*/ 842 h 875"/>
                <a:gd name="T94" fmla="*/ 268 w 808"/>
                <a:gd name="T95" fmla="*/ 818 h 875"/>
                <a:gd name="T96" fmla="*/ 249 w 808"/>
                <a:gd name="T97" fmla="*/ 775 h 875"/>
                <a:gd name="T98" fmla="*/ 196 w 808"/>
                <a:gd name="T99" fmla="*/ 684 h 875"/>
                <a:gd name="T100" fmla="*/ 177 w 808"/>
                <a:gd name="T101" fmla="*/ 641 h 875"/>
                <a:gd name="T102" fmla="*/ 153 w 808"/>
                <a:gd name="T103" fmla="*/ 569 h 875"/>
                <a:gd name="T104" fmla="*/ 144 w 808"/>
                <a:gd name="T105" fmla="*/ 416 h 875"/>
                <a:gd name="T106" fmla="*/ 139 w 808"/>
                <a:gd name="T107" fmla="*/ 340 h 875"/>
                <a:gd name="T108" fmla="*/ 125 w 808"/>
                <a:gd name="T109" fmla="*/ 292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8" h="875">
                  <a:moveTo>
                    <a:pt x="125" y="292"/>
                  </a:moveTo>
                  <a:lnTo>
                    <a:pt x="125" y="292"/>
                  </a:lnTo>
                  <a:lnTo>
                    <a:pt x="110" y="258"/>
                  </a:lnTo>
                  <a:lnTo>
                    <a:pt x="91" y="230"/>
                  </a:lnTo>
                  <a:lnTo>
                    <a:pt x="67" y="210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19" y="167"/>
                  </a:lnTo>
                  <a:lnTo>
                    <a:pt x="0" y="148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5" y="110"/>
                  </a:lnTo>
                  <a:lnTo>
                    <a:pt x="15" y="100"/>
                  </a:lnTo>
                  <a:lnTo>
                    <a:pt x="15" y="100"/>
                  </a:lnTo>
                  <a:lnTo>
                    <a:pt x="38" y="86"/>
                  </a:lnTo>
                  <a:lnTo>
                    <a:pt x="58" y="81"/>
                  </a:lnTo>
                  <a:lnTo>
                    <a:pt x="77" y="76"/>
                  </a:lnTo>
                  <a:lnTo>
                    <a:pt x="96" y="81"/>
                  </a:lnTo>
                  <a:lnTo>
                    <a:pt x="115" y="81"/>
                  </a:lnTo>
                  <a:lnTo>
                    <a:pt x="129" y="91"/>
                  </a:lnTo>
                  <a:lnTo>
                    <a:pt x="158" y="110"/>
                  </a:lnTo>
                  <a:lnTo>
                    <a:pt x="182" y="139"/>
                  </a:lnTo>
                  <a:lnTo>
                    <a:pt x="201" y="172"/>
                  </a:lnTo>
                  <a:lnTo>
                    <a:pt x="215" y="210"/>
                  </a:lnTo>
                  <a:lnTo>
                    <a:pt x="230" y="244"/>
                  </a:lnTo>
                  <a:lnTo>
                    <a:pt x="230" y="244"/>
                  </a:lnTo>
                  <a:lnTo>
                    <a:pt x="239" y="263"/>
                  </a:lnTo>
                  <a:lnTo>
                    <a:pt x="254" y="273"/>
                  </a:lnTo>
                  <a:lnTo>
                    <a:pt x="273" y="273"/>
                  </a:lnTo>
                  <a:lnTo>
                    <a:pt x="297" y="273"/>
                  </a:lnTo>
                  <a:lnTo>
                    <a:pt x="321" y="268"/>
                  </a:lnTo>
                  <a:lnTo>
                    <a:pt x="349" y="258"/>
                  </a:lnTo>
                  <a:lnTo>
                    <a:pt x="416" y="230"/>
                  </a:lnTo>
                  <a:lnTo>
                    <a:pt x="478" y="191"/>
                  </a:lnTo>
                  <a:lnTo>
                    <a:pt x="536" y="153"/>
                  </a:lnTo>
                  <a:lnTo>
                    <a:pt x="579" y="119"/>
                  </a:lnTo>
                  <a:lnTo>
                    <a:pt x="607" y="96"/>
                  </a:lnTo>
                  <a:lnTo>
                    <a:pt x="607" y="96"/>
                  </a:lnTo>
                  <a:lnTo>
                    <a:pt x="641" y="57"/>
                  </a:lnTo>
                  <a:lnTo>
                    <a:pt x="674" y="24"/>
                  </a:lnTo>
                  <a:lnTo>
                    <a:pt x="693" y="9"/>
                  </a:lnTo>
                  <a:lnTo>
                    <a:pt x="713" y="0"/>
                  </a:lnTo>
                  <a:lnTo>
                    <a:pt x="737" y="0"/>
                  </a:lnTo>
                  <a:lnTo>
                    <a:pt x="765" y="0"/>
                  </a:lnTo>
                  <a:lnTo>
                    <a:pt x="765" y="0"/>
                  </a:lnTo>
                  <a:lnTo>
                    <a:pt x="780" y="9"/>
                  </a:lnTo>
                  <a:lnTo>
                    <a:pt x="794" y="14"/>
                  </a:lnTo>
                  <a:lnTo>
                    <a:pt x="803" y="24"/>
                  </a:lnTo>
                  <a:lnTo>
                    <a:pt x="808" y="33"/>
                  </a:lnTo>
                  <a:lnTo>
                    <a:pt x="808" y="48"/>
                  </a:lnTo>
                  <a:lnTo>
                    <a:pt x="808" y="62"/>
                  </a:lnTo>
                  <a:lnTo>
                    <a:pt x="799" y="86"/>
                  </a:lnTo>
                  <a:lnTo>
                    <a:pt x="784" y="115"/>
                  </a:lnTo>
                  <a:lnTo>
                    <a:pt x="765" y="143"/>
                  </a:lnTo>
                  <a:lnTo>
                    <a:pt x="737" y="186"/>
                  </a:lnTo>
                  <a:lnTo>
                    <a:pt x="737" y="186"/>
                  </a:lnTo>
                  <a:lnTo>
                    <a:pt x="708" y="230"/>
                  </a:lnTo>
                  <a:lnTo>
                    <a:pt x="689" y="249"/>
                  </a:lnTo>
                  <a:lnTo>
                    <a:pt x="670" y="263"/>
                  </a:lnTo>
                  <a:lnTo>
                    <a:pt x="670" y="263"/>
                  </a:lnTo>
                  <a:lnTo>
                    <a:pt x="684" y="282"/>
                  </a:lnTo>
                  <a:lnTo>
                    <a:pt x="689" y="306"/>
                  </a:lnTo>
                  <a:lnTo>
                    <a:pt x="689" y="335"/>
                  </a:lnTo>
                  <a:lnTo>
                    <a:pt x="689" y="344"/>
                  </a:lnTo>
                  <a:lnTo>
                    <a:pt x="679" y="359"/>
                  </a:lnTo>
                  <a:lnTo>
                    <a:pt x="679" y="359"/>
                  </a:lnTo>
                  <a:lnTo>
                    <a:pt x="689" y="368"/>
                  </a:lnTo>
                  <a:lnTo>
                    <a:pt x="698" y="383"/>
                  </a:lnTo>
                  <a:lnTo>
                    <a:pt x="708" y="416"/>
                  </a:lnTo>
                  <a:lnTo>
                    <a:pt x="708" y="450"/>
                  </a:lnTo>
                  <a:lnTo>
                    <a:pt x="698" y="478"/>
                  </a:lnTo>
                  <a:lnTo>
                    <a:pt x="698" y="478"/>
                  </a:lnTo>
                  <a:lnTo>
                    <a:pt x="708" y="507"/>
                  </a:lnTo>
                  <a:lnTo>
                    <a:pt x="713" y="531"/>
                  </a:lnTo>
                  <a:lnTo>
                    <a:pt x="713" y="555"/>
                  </a:lnTo>
                  <a:lnTo>
                    <a:pt x="708" y="574"/>
                  </a:lnTo>
                  <a:lnTo>
                    <a:pt x="703" y="598"/>
                  </a:lnTo>
                  <a:lnTo>
                    <a:pt x="689" y="617"/>
                  </a:lnTo>
                  <a:lnTo>
                    <a:pt x="660" y="655"/>
                  </a:lnTo>
                  <a:lnTo>
                    <a:pt x="593" y="732"/>
                  </a:lnTo>
                  <a:lnTo>
                    <a:pt x="569" y="775"/>
                  </a:lnTo>
                  <a:lnTo>
                    <a:pt x="555" y="799"/>
                  </a:lnTo>
                  <a:lnTo>
                    <a:pt x="550" y="818"/>
                  </a:lnTo>
                  <a:lnTo>
                    <a:pt x="550" y="818"/>
                  </a:lnTo>
                  <a:lnTo>
                    <a:pt x="545" y="832"/>
                  </a:lnTo>
                  <a:lnTo>
                    <a:pt x="531" y="847"/>
                  </a:lnTo>
                  <a:lnTo>
                    <a:pt x="517" y="856"/>
                  </a:lnTo>
                  <a:lnTo>
                    <a:pt x="497" y="866"/>
                  </a:lnTo>
                  <a:lnTo>
                    <a:pt x="450" y="875"/>
                  </a:lnTo>
                  <a:lnTo>
                    <a:pt x="397" y="875"/>
                  </a:lnTo>
                  <a:lnTo>
                    <a:pt x="344" y="871"/>
                  </a:lnTo>
                  <a:lnTo>
                    <a:pt x="301" y="856"/>
                  </a:lnTo>
                  <a:lnTo>
                    <a:pt x="287" y="852"/>
                  </a:lnTo>
                  <a:lnTo>
                    <a:pt x="278" y="842"/>
                  </a:lnTo>
                  <a:lnTo>
                    <a:pt x="268" y="832"/>
                  </a:lnTo>
                  <a:lnTo>
                    <a:pt x="268" y="818"/>
                  </a:lnTo>
                  <a:lnTo>
                    <a:pt x="268" y="818"/>
                  </a:lnTo>
                  <a:lnTo>
                    <a:pt x="249" y="775"/>
                  </a:lnTo>
                  <a:lnTo>
                    <a:pt x="225" y="732"/>
                  </a:lnTo>
                  <a:lnTo>
                    <a:pt x="196" y="684"/>
                  </a:lnTo>
                  <a:lnTo>
                    <a:pt x="177" y="641"/>
                  </a:lnTo>
                  <a:lnTo>
                    <a:pt x="177" y="641"/>
                  </a:lnTo>
                  <a:lnTo>
                    <a:pt x="163" y="603"/>
                  </a:lnTo>
                  <a:lnTo>
                    <a:pt x="153" y="569"/>
                  </a:lnTo>
                  <a:lnTo>
                    <a:pt x="148" y="493"/>
                  </a:lnTo>
                  <a:lnTo>
                    <a:pt x="144" y="416"/>
                  </a:lnTo>
                  <a:lnTo>
                    <a:pt x="139" y="340"/>
                  </a:lnTo>
                  <a:lnTo>
                    <a:pt x="139" y="340"/>
                  </a:lnTo>
                  <a:lnTo>
                    <a:pt x="125" y="292"/>
                  </a:lnTo>
                  <a:lnTo>
                    <a:pt x="125" y="2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4A485F79-7EE0-40B8-BDA9-205D6FCA4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" y="2608"/>
              <a:ext cx="837" cy="904"/>
            </a:xfrm>
            <a:custGeom>
              <a:avLst/>
              <a:gdLst>
                <a:gd name="T0" fmla="*/ 588 w 837"/>
                <a:gd name="T1" fmla="*/ 119 h 904"/>
                <a:gd name="T2" fmla="*/ 358 w 837"/>
                <a:gd name="T3" fmla="*/ 263 h 904"/>
                <a:gd name="T4" fmla="*/ 263 w 837"/>
                <a:gd name="T5" fmla="*/ 267 h 904"/>
                <a:gd name="T6" fmla="*/ 201 w 837"/>
                <a:gd name="T7" fmla="*/ 143 h 904"/>
                <a:gd name="T8" fmla="*/ 110 w 837"/>
                <a:gd name="T9" fmla="*/ 81 h 904"/>
                <a:gd name="T10" fmla="*/ 5 w 837"/>
                <a:gd name="T11" fmla="*/ 119 h 904"/>
                <a:gd name="T12" fmla="*/ 5 w 837"/>
                <a:gd name="T13" fmla="*/ 162 h 904"/>
                <a:gd name="T14" fmla="*/ 62 w 837"/>
                <a:gd name="T15" fmla="*/ 224 h 904"/>
                <a:gd name="T16" fmla="*/ 129 w 837"/>
                <a:gd name="T17" fmla="*/ 311 h 904"/>
                <a:gd name="T18" fmla="*/ 148 w 837"/>
                <a:gd name="T19" fmla="*/ 468 h 904"/>
                <a:gd name="T20" fmla="*/ 177 w 837"/>
                <a:gd name="T21" fmla="*/ 660 h 904"/>
                <a:gd name="T22" fmla="*/ 272 w 837"/>
                <a:gd name="T23" fmla="*/ 837 h 904"/>
                <a:gd name="T24" fmla="*/ 282 w 837"/>
                <a:gd name="T25" fmla="*/ 866 h 904"/>
                <a:gd name="T26" fmla="*/ 387 w 837"/>
                <a:gd name="T27" fmla="*/ 899 h 904"/>
                <a:gd name="T28" fmla="*/ 516 w 837"/>
                <a:gd name="T29" fmla="*/ 889 h 904"/>
                <a:gd name="T30" fmla="*/ 574 w 837"/>
                <a:gd name="T31" fmla="*/ 837 h 904"/>
                <a:gd name="T32" fmla="*/ 655 w 837"/>
                <a:gd name="T33" fmla="*/ 712 h 904"/>
                <a:gd name="T34" fmla="*/ 741 w 837"/>
                <a:gd name="T35" fmla="*/ 555 h 904"/>
                <a:gd name="T36" fmla="*/ 731 w 837"/>
                <a:gd name="T37" fmla="*/ 468 h 904"/>
                <a:gd name="T38" fmla="*/ 722 w 837"/>
                <a:gd name="T39" fmla="*/ 387 h 904"/>
                <a:gd name="T40" fmla="*/ 717 w 837"/>
                <a:gd name="T41" fmla="*/ 334 h 904"/>
                <a:gd name="T42" fmla="*/ 731 w 837"/>
                <a:gd name="T43" fmla="*/ 253 h 904"/>
                <a:gd name="T44" fmla="*/ 798 w 837"/>
                <a:gd name="T45" fmla="*/ 153 h 904"/>
                <a:gd name="T46" fmla="*/ 832 w 837"/>
                <a:gd name="T47" fmla="*/ 43 h 904"/>
                <a:gd name="T48" fmla="*/ 779 w 837"/>
                <a:gd name="T49" fmla="*/ 4 h 904"/>
                <a:gd name="T50" fmla="*/ 688 w 837"/>
                <a:gd name="T51" fmla="*/ 19 h 904"/>
                <a:gd name="T52" fmla="*/ 301 w 837"/>
                <a:gd name="T53" fmla="*/ 846 h 904"/>
                <a:gd name="T54" fmla="*/ 296 w 837"/>
                <a:gd name="T55" fmla="*/ 827 h 904"/>
                <a:gd name="T56" fmla="*/ 201 w 837"/>
                <a:gd name="T57" fmla="*/ 650 h 904"/>
                <a:gd name="T58" fmla="*/ 172 w 837"/>
                <a:gd name="T59" fmla="*/ 468 h 904"/>
                <a:gd name="T60" fmla="*/ 153 w 837"/>
                <a:gd name="T61" fmla="*/ 301 h 904"/>
                <a:gd name="T62" fmla="*/ 76 w 837"/>
                <a:gd name="T63" fmla="*/ 205 h 904"/>
                <a:gd name="T64" fmla="*/ 29 w 837"/>
                <a:gd name="T65" fmla="*/ 157 h 904"/>
                <a:gd name="T66" fmla="*/ 38 w 837"/>
                <a:gd name="T67" fmla="*/ 124 h 904"/>
                <a:gd name="T68" fmla="*/ 129 w 837"/>
                <a:gd name="T69" fmla="*/ 110 h 904"/>
                <a:gd name="T70" fmla="*/ 229 w 837"/>
                <a:gd name="T71" fmla="*/ 263 h 904"/>
                <a:gd name="T72" fmla="*/ 272 w 837"/>
                <a:gd name="T73" fmla="*/ 301 h 904"/>
                <a:gd name="T74" fmla="*/ 416 w 837"/>
                <a:gd name="T75" fmla="*/ 263 h 904"/>
                <a:gd name="T76" fmla="*/ 631 w 837"/>
                <a:gd name="T77" fmla="*/ 114 h 904"/>
                <a:gd name="T78" fmla="*/ 717 w 837"/>
                <a:gd name="T79" fmla="*/ 33 h 904"/>
                <a:gd name="T80" fmla="*/ 798 w 837"/>
                <a:gd name="T81" fmla="*/ 38 h 904"/>
                <a:gd name="T82" fmla="*/ 808 w 837"/>
                <a:gd name="T83" fmla="*/ 76 h 904"/>
                <a:gd name="T84" fmla="*/ 741 w 837"/>
                <a:gd name="T85" fmla="*/ 191 h 904"/>
                <a:gd name="T86" fmla="*/ 679 w 837"/>
                <a:gd name="T87" fmla="*/ 267 h 904"/>
                <a:gd name="T88" fmla="*/ 693 w 837"/>
                <a:gd name="T89" fmla="*/ 325 h 904"/>
                <a:gd name="T90" fmla="*/ 688 w 837"/>
                <a:gd name="T91" fmla="*/ 378 h 904"/>
                <a:gd name="T92" fmla="*/ 703 w 837"/>
                <a:gd name="T93" fmla="*/ 492 h 904"/>
                <a:gd name="T94" fmla="*/ 712 w 837"/>
                <a:gd name="T95" fmla="*/ 578 h 904"/>
                <a:gd name="T96" fmla="*/ 641 w 837"/>
                <a:gd name="T97" fmla="*/ 693 h 904"/>
                <a:gd name="T98" fmla="*/ 554 w 837"/>
                <a:gd name="T99" fmla="*/ 832 h 904"/>
                <a:gd name="T100" fmla="*/ 478 w 837"/>
                <a:gd name="T101" fmla="*/ 875 h 904"/>
                <a:gd name="T102" fmla="*/ 301 w 837"/>
                <a:gd name="T103" fmla="*/ 84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37" h="904">
                  <a:moveTo>
                    <a:pt x="631" y="81"/>
                  </a:moveTo>
                  <a:lnTo>
                    <a:pt x="631" y="81"/>
                  </a:lnTo>
                  <a:lnTo>
                    <a:pt x="612" y="100"/>
                  </a:lnTo>
                  <a:lnTo>
                    <a:pt x="612" y="100"/>
                  </a:lnTo>
                  <a:lnTo>
                    <a:pt x="588" y="119"/>
                  </a:lnTo>
                  <a:lnTo>
                    <a:pt x="554" y="148"/>
                  </a:lnTo>
                  <a:lnTo>
                    <a:pt x="511" y="181"/>
                  </a:lnTo>
                  <a:lnTo>
                    <a:pt x="459" y="210"/>
                  </a:lnTo>
                  <a:lnTo>
                    <a:pt x="406" y="239"/>
                  </a:lnTo>
                  <a:lnTo>
                    <a:pt x="358" y="263"/>
                  </a:lnTo>
                  <a:lnTo>
                    <a:pt x="311" y="272"/>
                  </a:lnTo>
                  <a:lnTo>
                    <a:pt x="292" y="277"/>
                  </a:lnTo>
                  <a:lnTo>
                    <a:pt x="277" y="277"/>
                  </a:lnTo>
                  <a:lnTo>
                    <a:pt x="277" y="277"/>
                  </a:lnTo>
                  <a:lnTo>
                    <a:pt x="263" y="267"/>
                  </a:lnTo>
                  <a:lnTo>
                    <a:pt x="253" y="258"/>
                  </a:lnTo>
                  <a:lnTo>
                    <a:pt x="253" y="258"/>
                  </a:lnTo>
                  <a:lnTo>
                    <a:pt x="239" y="215"/>
                  </a:lnTo>
                  <a:lnTo>
                    <a:pt x="220" y="167"/>
                  </a:lnTo>
                  <a:lnTo>
                    <a:pt x="201" y="143"/>
                  </a:lnTo>
                  <a:lnTo>
                    <a:pt x="182" y="119"/>
                  </a:lnTo>
                  <a:lnTo>
                    <a:pt x="162" y="10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10" y="81"/>
                  </a:lnTo>
                  <a:lnTo>
                    <a:pt x="81" y="81"/>
                  </a:lnTo>
                  <a:lnTo>
                    <a:pt x="52" y="90"/>
                  </a:lnTo>
                  <a:lnTo>
                    <a:pt x="24" y="105"/>
                  </a:lnTo>
                  <a:lnTo>
                    <a:pt x="24" y="105"/>
                  </a:lnTo>
                  <a:lnTo>
                    <a:pt x="5" y="119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5" y="162"/>
                  </a:lnTo>
                  <a:lnTo>
                    <a:pt x="14" y="181"/>
                  </a:lnTo>
                  <a:lnTo>
                    <a:pt x="29" y="196"/>
                  </a:lnTo>
                  <a:lnTo>
                    <a:pt x="43" y="210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86" y="244"/>
                  </a:lnTo>
                  <a:lnTo>
                    <a:pt x="105" y="258"/>
                  </a:lnTo>
                  <a:lnTo>
                    <a:pt x="115" y="282"/>
                  </a:lnTo>
                  <a:lnTo>
                    <a:pt x="129" y="311"/>
                  </a:lnTo>
                  <a:lnTo>
                    <a:pt x="129" y="311"/>
                  </a:lnTo>
                  <a:lnTo>
                    <a:pt x="139" y="354"/>
                  </a:lnTo>
                  <a:lnTo>
                    <a:pt x="139" y="354"/>
                  </a:lnTo>
                  <a:lnTo>
                    <a:pt x="143" y="411"/>
                  </a:lnTo>
                  <a:lnTo>
                    <a:pt x="148" y="468"/>
                  </a:lnTo>
                  <a:lnTo>
                    <a:pt x="148" y="468"/>
                  </a:lnTo>
                  <a:lnTo>
                    <a:pt x="148" y="516"/>
                  </a:lnTo>
                  <a:lnTo>
                    <a:pt x="153" y="564"/>
                  </a:lnTo>
                  <a:lnTo>
                    <a:pt x="162" y="612"/>
                  </a:lnTo>
                  <a:lnTo>
                    <a:pt x="177" y="660"/>
                  </a:lnTo>
                  <a:lnTo>
                    <a:pt x="177" y="660"/>
                  </a:lnTo>
                  <a:lnTo>
                    <a:pt x="201" y="698"/>
                  </a:lnTo>
                  <a:lnTo>
                    <a:pt x="220" y="741"/>
                  </a:lnTo>
                  <a:lnTo>
                    <a:pt x="220" y="741"/>
                  </a:lnTo>
                  <a:lnTo>
                    <a:pt x="248" y="789"/>
                  </a:lnTo>
                  <a:lnTo>
                    <a:pt x="272" y="837"/>
                  </a:lnTo>
                  <a:lnTo>
                    <a:pt x="272" y="837"/>
                  </a:lnTo>
                  <a:lnTo>
                    <a:pt x="272" y="837"/>
                  </a:lnTo>
                  <a:lnTo>
                    <a:pt x="272" y="837"/>
                  </a:lnTo>
                  <a:lnTo>
                    <a:pt x="272" y="851"/>
                  </a:lnTo>
                  <a:lnTo>
                    <a:pt x="282" y="866"/>
                  </a:lnTo>
                  <a:lnTo>
                    <a:pt x="282" y="866"/>
                  </a:lnTo>
                  <a:lnTo>
                    <a:pt x="301" y="875"/>
                  </a:lnTo>
                  <a:lnTo>
                    <a:pt x="325" y="885"/>
                  </a:lnTo>
                  <a:lnTo>
                    <a:pt x="354" y="894"/>
                  </a:lnTo>
                  <a:lnTo>
                    <a:pt x="387" y="899"/>
                  </a:lnTo>
                  <a:lnTo>
                    <a:pt x="421" y="904"/>
                  </a:lnTo>
                  <a:lnTo>
                    <a:pt x="454" y="899"/>
                  </a:lnTo>
                  <a:lnTo>
                    <a:pt x="483" y="899"/>
                  </a:lnTo>
                  <a:lnTo>
                    <a:pt x="516" y="889"/>
                  </a:lnTo>
                  <a:lnTo>
                    <a:pt x="516" y="889"/>
                  </a:lnTo>
                  <a:lnTo>
                    <a:pt x="540" y="880"/>
                  </a:lnTo>
                  <a:lnTo>
                    <a:pt x="559" y="866"/>
                  </a:lnTo>
                  <a:lnTo>
                    <a:pt x="569" y="851"/>
                  </a:lnTo>
                  <a:lnTo>
                    <a:pt x="574" y="837"/>
                  </a:lnTo>
                  <a:lnTo>
                    <a:pt x="574" y="837"/>
                  </a:lnTo>
                  <a:lnTo>
                    <a:pt x="588" y="803"/>
                  </a:lnTo>
                  <a:lnTo>
                    <a:pt x="607" y="770"/>
                  </a:lnTo>
                  <a:lnTo>
                    <a:pt x="631" y="741"/>
                  </a:lnTo>
                  <a:lnTo>
                    <a:pt x="655" y="712"/>
                  </a:lnTo>
                  <a:lnTo>
                    <a:pt x="655" y="712"/>
                  </a:lnTo>
                  <a:lnTo>
                    <a:pt x="688" y="674"/>
                  </a:lnTo>
                  <a:lnTo>
                    <a:pt x="712" y="636"/>
                  </a:lnTo>
                  <a:lnTo>
                    <a:pt x="736" y="598"/>
                  </a:lnTo>
                  <a:lnTo>
                    <a:pt x="741" y="574"/>
                  </a:lnTo>
                  <a:lnTo>
                    <a:pt x="741" y="555"/>
                  </a:lnTo>
                  <a:lnTo>
                    <a:pt x="741" y="555"/>
                  </a:lnTo>
                  <a:lnTo>
                    <a:pt x="736" y="526"/>
                  </a:lnTo>
                  <a:lnTo>
                    <a:pt x="727" y="492"/>
                  </a:lnTo>
                  <a:lnTo>
                    <a:pt x="727" y="492"/>
                  </a:lnTo>
                  <a:lnTo>
                    <a:pt x="731" y="468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31" y="425"/>
                  </a:lnTo>
                  <a:lnTo>
                    <a:pt x="727" y="406"/>
                  </a:lnTo>
                  <a:lnTo>
                    <a:pt x="722" y="387"/>
                  </a:lnTo>
                  <a:lnTo>
                    <a:pt x="707" y="368"/>
                  </a:lnTo>
                  <a:lnTo>
                    <a:pt x="707" y="368"/>
                  </a:lnTo>
                  <a:lnTo>
                    <a:pt x="717" y="354"/>
                  </a:lnTo>
                  <a:lnTo>
                    <a:pt x="717" y="334"/>
                  </a:lnTo>
                  <a:lnTo>
                    <a:pt x="717" y="334"/>
                  </a:lnTo>
                  <a:lnTo>
                    <a:pt x="712" y="306"/>
                  </a:lnTo>
                  <a:lnTo>
                    <a:pt x="703" y="282"/>
                  </a:lnTo>
                  <a:lnTo>
                    <a:pt x="703" y="282"/>
                  </a:lnTo>
                  <a:lnTo>
                    <a:pt x="717" y="267"/>
                  </a:lnTo>
                  <a:lnTo>
                    <a:pt x="731" y="253"/>
                  </a:lnTo>
                  <a:lnTo>
                    <a:pt x="751" y="220"/>
                  </a:lnTo>
                  <a:lnTo>
                    <a:pt x="760" y="205"/>
                  </a:lnTo>
                  <a:lnTo>
                    <a:pt x="774" y="181"/>
                  </a:lnTo>
                  <a:lnTo>
                    <a:pt x="774" y="181"/>
                  </a:lnTo>
                  <a:lnTo>
                    <a:pt x="798" y="153"/>
                  </a:lnTo>
                  <a:lnTo>
                    <a:pt x="817" y="124"/>
                  </a:lnTo>
                  <a:lnTo>
                    <a:pt x="832" y="95"/>
                  </a:lnTo>
                  <a:lnTo>
                    <a:pt x="837" y="62"/>
                  </a:lnTo>
                  <a:lnTo>
                    <a:pt x="837" y="62"/>
                  </a:lnTo>
                  <a:lnTo>
                    <a:pt x="832" y="43"/>
                  </a:lnTo>
                  <a:lnTo>
                    <a:pt x="832" y="43"/>
                  </a:lnTo>
                  <a:lnTo>
                    <a:pt x="827" y="33"/>
                  </a:lnTo>
                  <a:lnTo>
                    <a:pt x="813" y="19"/>
                  </a:lnTo>
                  <a:lnTo>
                    <a:pt x="798" y="9"/>
                  </a:lnTo>
                  <a:lnTo>
                    <a:pt x="779" y="4"/>
                  </a:lnTo>
                  <a:lnTo>
                    <a:pt x="779" y="4"/>
                  </a:lnTo>
                  <a:lnTo>
                    <a:pt x="755" y="0"/>
                  </a:lnTo>
                  <a:lnTo>
                    <a:pt x="731" y="4"/>
                  </a:lnTo>
                  <a:lnTo>
                    <a:pt x="707" y="9"/>
                  </a:lnTo>
                  <a:lnTo>
                    <a:pt x="688" y="19"/>
                  </a:lnTo>
                  <a:lnTo>
                    <a:pt x="655" y="47"/>
                  </a:lnTo>
                  <a:lnTo>
                    <a:pt x="631" y="81"/>
                  </a:lnTo>
                  <a:lnTo>
                    <a:pt x="631" y="81"/>
                  </a:lnTo>
                  <a:close/>
                  <a:moveTo>
                    <a:pt x="301" y="846"/>
                  </a:moveTo>
                  <a:lnTo>
                    <a:pt x="301" y="846"/>
                  </a:lnTo>
                  <a:lnTo>
                    <a:pt x="296" y="842"/>
                  </a:lnTo>
                  <a:lnTo>
                    <a:pt x="296" y="837"/>
                  </a:lnTo>
                  <a:lnTo>
                    <a:pt x="296" y="832"/>
                  </a:lnTo>
                  <a:lnTo>
                    <a:pt x="296" y="827"/>
                  </a:lnTo>
                  <a:lnTo>
                    <a:pt x="296" y="827"/>
                  </a:lnTo>
                  <a:lnTo>
                    <a:pt x="272" y="779"/>
                  </a:lnTo>
                  <a:lnTo>
                    <a:pt x="244" y="727"/>
                  </a:lnTo>
                  <a:lnTo>
                    <a:pt x="244" y="727"/>
                  </a:lnTo>
                  <a:lnTo>
                    <a:pt x="220" y="689"/>
                  </a:lnTo>
                  <a:lnTo>
                    <a:pt x="201" y="650"/>
                  </a:lnTo>
                  <a:lnTo>
                    <a:pt x="201" y="650"/>
                  </a:lnTo>
                  <a:lnTo>
                    <a:pt x="186" y="607"/>
                  </a:lnTo>
                  <a:lnTo>
                    <a:pt x="177" y="559"/>
                  </a:lnTo>
                  <a:lnTo>
                    <a:pt x="172" y="468"/>
                  </a:lnTo>
                  <a:lnTo>
                    <a:pt x="172" y="468"/>
                  </a:lnTo>
                  <a:lnTo>
                    <a:pt x="167" y="411"/>
                  </a:lnTo>
                  <a:lnTo>
                    <a:pt x="162" y="349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39" y="267"/>
                  </a:lnTo>
                  <a:lnTo>
                    <a:pt x="119" y="244"/>
                  </a:lnTo>
                  <a:lnTo>
                    <a:pt x="100" y="224"/>
                  </a:lnTo>
                  <a:lnTo>
                    <a:pt x="76" y="205"/>
                  </a:lnTo>
                  <a:lnTo>
                    <a:pt x="76" y="205"/>
                  </a:lnTo>
                  <a:lnTo>
                    <a:pt x="62" y="191"/>
                  </a:lnTo>
                  <a:lnTo>
                    <a:pt x="62" y="191"/>
                  </a:lnTo>
                  <a:lnTo>
                    <a:pt x="38" y="172"/>
                  </a:lnTo>
                  <a:lnTo>
                    <a:pt x="29" y="157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29" y="133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62" y="110"/>
                  </a:lnTo>
                  <a:lnTo>
                    <a:pt x="86" y="105"/>
                  </a:lnTo>
                  <a:lnTo>
                    <a:pt x="105" y="105"/>
                  </a:lnTo>
                  <a:lnTo>
                    <a:pt x="129" y="110"/>
                  </a:lnTo>
                  <a:lnTo>
                    <a:pt x="129" y="110"/>
                  </a:lnTo>
                  <a:lnTo>
                    <a:pt x="143" y="119"/>
                  </a:lnTo>
                  <a:lnTo>
                    <a:pt x="158" y="129"/>
                  </a:lnTo>
                  <a:lnTo>
                    <a:pt x="186" y="162"/>
                  </a:lnTo>
                  <a:lnTo>
                    <a:pt x="210" y="210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4" y="277"/>
                  </a:lnTo>
                  <a:lnTo>
                    <a:pt x="244" y="287"/>
                  </a:lnTo>
                  <a:lnTo>
                    <a:pt x="258" y="296"/>
                  </a:lnTo>
                  <a:lnTo>
                    <a:pt x="272" y="301"/>
                  </a:lnTo>
                  <a:lnTo>
                    <a:pt x="272" y="301"/>
                  </a:lnTo>
                  <a:lnTo>
                    <a:pt x="292" y="301"/>
                  </a:lnTo>
                  <a:lnTo>
                    <a:pt x="311" y="301"/>
                  </a:lnTo>
                  <a:lnTo>
                    <a:pt x="363" y="287"/>
                  </a:lnTo>
                  <a:lnTo>
                    <a:pt x="416" y="263"/>
                  </a:lnTo>
                  <a:lnTo>
                    <a:pt x="473" y="229"/>
                  </a:lnTo>
                  <a:lnTo>
                    <a:pt x="526" y="200"/>
                  </a:lnTo>
                  <a:lnTo>
                    <a:pt x="574" y="167"/>
                  </a:lnTo>
                  <a:lnTo>
                    <a:pt x="607" y="138"/>
                  </a:lnTo>
                  <a:lnTo>
                    <a:pt x="631" y="114"/>
                  </a:lnTo>
                  <a:lnTo>
                    <a:pt x="650" y="95"/>
                  </a:lnTo>
                  <a:lnTo>
                    <a:pt x="650" y="95"/>
                  </a:lnTo>
                  <a:lnTo>
                    <a:pt x="674" y="67"/>
                  </a:lnTo>
                  <a:lnTo>
                    <a:pt x="703" y="38"/>
                  </a:lnTo>
                  <a:lnTo>
                    <a:pt x="717" y="33"/>
                  </a:lnTo>
                  <a:lnTo>
                    <a:pt x="736" y="28"/>
                  </a:lnTo>
                  <a:lnTo>
                    <a:pt x="755" y="23"/>
                  </a:lnTo>
                  <a:lnTo>
                    <a:pt x="774" y="28"/>
                  </a:lnTo>
                  <a:lnTo>
                    <a:pt x="774" y="28"/>
                  </a:lnTo>
                  <a:lnTo>
                    <a:pt x="798" y="38"/>
                  </a:lnTo>
                  <a:lnTo>
                    <a:pt x="803" y="43"/>
                  </a:lnTo>
                  <a:lnTo>
                    <a:pt x="808" y="52"/>
                  </a:lnTo>
                  <a:lnTo>
                    <a:pt x="808" y="52"/>
                  </a:lnTo>
                  <a:lnTo>
                    <a:pt x="813" y="67"/>
                  </a:lnTo>
                  <a:lnTo>
                    <a:pt x="808" y="76"/>
                  </a:lnTo>
                  <a:lnTo>
                    <a:pt x="798" y="110"/>
                  </a:lnTo>
                  <a:lnTo>
                    <a:pt x="779" y="138"/>
                  </a:lnTo>
                  <a:lnTo>
                    <a:pt x="755" y="167"/>
                  </a:lnTo>
                  <a:lnTo>
                    <a:pt x="755" y="167"/>
                  </a:lnTo>
                  <a:lnTo>
                    <a:pt x="741" y="191"/>
                  </a:lnTo>
                  <a:lnTo>
                    <a:pt x="731" y="205"/>
                  </a:lnTo>
                  <a:lnTo>
                    <a:pt x="731" y="205"/>
                  </a:lnTo>
                  <a:lnTo>
                    <a:pt x="707" y="239"/>
                  </a:lnTo>
                  <a:lnTo>
                    <a:pt x="693" y="258"/>
                  </a:lnTo>
                  <a:lnTo>
                    <a:pt x="679" y="267"/>
                  </a:lnTo>
                  <a:lnTo>
                    <a:pt x="664" y="272"/>
                  </a:lnTo>
                  <a:lnTo>
                    <a:pt x="674" y="287"/>
                  </a:lnTo>
                  <a:lnTo>
                    <a:pt x="674" y="287"/>
                  </a:lnTo>
                  <a:lnTo>
                    <a:pt x="684" y="301"/>
                  </a:lnTo>
                  <a:lnTo>
                    <a:pt x="693" y="325"/>
                  </a:lnTo>
                  <a:lnTo>
                    <a:pt x="693" y="344"/>
                  </a:lnTo>
                  <a:lnTo>
                    <a:pt x="684" y="363"/>
                  </a:lnTo>
                  <a:lnTo>
                    <a:pt x="679" y="373"/>
                  </a:lnTo>
                  <a:lnTo>
                    <a:pt x="688" y="378"/>
                  </a:lnTo>
                  <a:lnTo>
                    <a:pt x="688" y="378"/>
                  </a:lnTo>
                  <a:lnTo>
                    <a:pt x="703" y="401"/>
                  </a:lnTo>
                  <a:lnTo>
                    <a:pt x="707" y="430"/>
                  </a:lnTo>
                  <a:lnTo>
                    <a:pt x="707" y="459"/>
                  </a:lnTo>
                  <a:lnTo>
                    <a:pt x="703" y="488"/>
                  </a:lnTo>
                  <a:lnTo>
                    <a:pt x="703" y="492"/>
                  </a:lnTo>
                  <a:lnTo>
                    <a:pt x="703" y="497"/>
                  </a:lnTo>
                  <a:lnTo>
                    <a:pt x="703" y="497"/>
                  </a:lnTo>
                  <a:lnTo>
                    <a:pt x="712" y="526"/>
                  </a:lnTo>
                  <a:lnTo>
                    <a:pt x="717" y="555"/>
                  </a:lnTo>
                  <a:lnTo>
                    <a:pt x="712" y="578"/>
                  </a:lnTo>
                  <a:lnTo>
                    <a:pt x="707" y="602"/>
                  </a:lnTo>
                  <a:lnTo>
                    <a:pt x="693" y="626"/>
                  </a:lnTo>
                  <a:lnTo>
                    <a:pt x="679" y="650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12" y="727"/>
                  </a:lnTo>
                  <a:lnTo>
                    <a:pt x="588" y="760"/>
                  </a:lnTo>
                  <a:lnTo>
                    <a:pt x="564" y="794"/>
                  </a:lnTo>
                  <a:lnTo>
                    <a:pt x="554" y="832"/>
                  </a:lnTo>
                  <a:lnTo>
                    <a:pt x="554" y="832"/>
                  </a:lnTo>
                  <a:lnTo>
                    <a:pt x="545" y="846"/>
                  </a:lnTo>
                  <a:lnTo>
                    <a:pt x="535" y="856"/>
                  </a:lnTo>
                  <a:lnTo>
                    <a:pt x="507" y="866"/>
                  </a:lnTo>
                  <a:lnTo>
                    <a:pt x="507" y="866"/>
                  </a:lnTo>
                  <a:lnTo>
                    <a:pt x="478" y="875"/>
                  </a:lnTo>
                  <a:lnTo>
                    <a:pt x="449" y="875"/>
                  </a:lnTo>
                  <a:lnTo>
                    <a:pt x="387" y="875"/>
                  </a:lnTo>
                  <a:lnTo>
                    <a:pt x="335" y="866"/>
                  </a:lnTo>
                  <a:lnTo>
                    <a:pt x="315" y="856"/>
                  </a:lnTo>
                  <a:lnTo>
                    <a:pt x="301" y="846"/>
                  </a:lnTo>
                  <a:lnTo>
                    <a:pt x="301" y="8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DE75B211-3FD3-472B-9878-96E315F3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3076"/>
              <a:ext cx="43" cy="67"/>
            </a:xfrm>
            <a:custGeom>
              <a:avLst/>
              <a:gdLst>
                <a:gd name="T0" fmla="*/ 43 w 43"/>
                <a:gd name="T1" fmla="*/ 0 h 67"/>
                <a:gd name="T2" fmla="*/ 43 w 43"/>
                <a:gd name="T3" fmla="*/ 0 h 67"/>
                <a:gd name="T4" fmla="*/ 29 w 43"/>
                <a:gd name="T5" fmla="*/ 34 h 67"/>
                <a:gd name="T6" fmla="*/ 20 w 43"/>
                <a:gd name="T7" fmla="*/ 48 h 67"/>
                <a:gd name="T8" fmla="*/ 10 w 43"/>
                <a:gd name="T9" fmla="*/ 58 h 67"/>
                <a:gd name="T10" fmla="*/ 10 w 43"/>
                <a:gd name="T11" fmla="*/ 58 h 67"/>
                <a:gd name="T12" fmla="*/ 0 w 43"/>
                <a:gd name="T13" fmla="*/ 67 h 67"/>
                <a:gd name="T14" fmla="*/ 10 w 43"/>
                <a:gd name="T15" fmla="*/ 67 h 67"/>
                <a:gd name="T16" fmla="*/ 24 w 43"/>
                <a:gd name="T17" fmla="*/ 63 h 67"/>
                <a:gd name="T18" fmla="*/ 43 w 43"/>
                <a:gd name="T19" fmla="*/ 48 h 67"/>
                <a:gd name="T20" fmla="*/ 43 w 43"/>
                <a:gd name="T21" fmla="*/ 48 h 67"/>
                <a:gd name="T22" fmla="*/ 43 w 43"/>
                <a:gd name="T23" fmla="*/ 43 h 67"/>
                <a:gd name="T24" fmla="*/ 43 w 43"/>
                <a:gd name="T25" fmla="*/ 43 h 67"/>
                <a:gd name="T26" fmla="*/ 34 w 43"/>
                <a:gd name="T27" fmla="*/ 24 h 67"/>
                <a:gd name="T28" fmla="*/ 34 w 43"/>
                <a:gd name="T29" fmla="*/ 24 h 67"/>
                <a:gd name="T30" fmla="*/ 39 w 43"/>
                <a:gd name="T31" fmla="*/ 20 h 67"/>
                <a:gd name="T32" fmla="*/ 43 w 43"/>
                <a:gd name="T33" fmla="*/ 0 h 67"/>
                <a:gd name="T34" fmla="*/ 43 w 43"/>
                <a:gd name="T3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67">
                  <a:moveTo>
                    <a:pt x="43" y="0"/>
                  </a:moveTo>
                  <a:lnTo>
                    <a:pt x="43" y="0"/>
                  </a:lnTo>
                  <a:lnTo>
                    <a:pt x="29" y="34"/>
                  </a:lnTo>
                  <a:lnTo>
                    <a:pt x="20" y="4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24" y="63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9" y="2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01C2D74C-0FED-46B5-A119-DD9CDF7A2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2631"/>
              <a:ext cx="789" cy="852"/>
            </a:xfrm>
            <a:custGeom>
              <a:avLst/>
              <a:gdLst>
                <a:gd name="T0" fmla="*/ 272 w 789"/>
                <a:gd name="T1" fmla="*/ 809 h 852"/>
                <a:gd name="T2" fmla="*/ 253 w 789"/>
                <a:gd name="T3" fmla="*/ 776 h 852"/>
                <a:gd name="T4" fmla="*/ 172 w 789"/>
                <a:gd name="T5" fmla="*/ 618 h 852"/>
                <a:gd name="T6" fmla="*/ 153 w 789"/>
                <a:gd name="T7" fmla="*/ 546 h 852"/>
                <a:gd name="T8" fmla="*/ 153 w 789"/>
                <a:gd name="T9" fmla="*/ 469 h 852"/>
                <a:gd name="T10" fmla="*/ 138 w 789"/>
                <a:gd name="T11" fmla="*/ 316 h 852"/>
                <a:gd name="T12" fmla="*/ 110 w 789"/>
                <a:gd name="T13" fmla="*/ 230 h 852"/>
                <a:gd name="T14" fmla="*/ 86 w 789"/>
                <a:gd name="T15" fmla="*/ 206 h 852"/>
                <a:gd name="T16" fmla="*/ 38 w 789"/>
                <a:gd name="T17" fmla="*/ 168 h 852"/>
                <a:gd name="T18" fmla="*/ 5 w 789"/>
                <a:gd name="T19" fmla="*/ 139 h 852"/>
                <a:gd name="T20" fmla="*/ 5 w 789"/>
                <a:gd name="T21" fmla="*/ 110 h 852"/>
                <a:gd name="T22" fmla="*/ 33 w 789"/>
                <a:gd name="T23" fmla="*/ 91 h 852"/>
                <a:gd name="T24" fmla="*/ 62 w 789"/>
                <a:gd name="T25" fmla="*/ 87 h 852"/>
                <a:gd name="T26" fmla="*/ 105 w 789"/>
                <a:gd name="T27" fmla="*/ 91 h 852"/>
                <a:gd name="T28" fmla="*/ 143 w 789"/>
                <a:gd name="T29" fmla="*/ 115 h 852"/>
                <a:gd name="T30" fmla="*/ 177 w 789"/>
                <a:gd name="T31" fmla="*/ 154 h 852"/>
                <a:gd name="T32" fmla="*/ 186 w 789"/>
                <a:gd name="T33" fmla="*/ 177 h 852"/>
                <a:gd name="T34" fmla="*/ 205 w 789"/>
                <a:gd name="T35" fmla="*/ 244 h 852"/>
                <a:gd name="T36" fmla="*/ 220 w 789"/>
                <a:gd name="T37" fmla="*/ 264 h 852"/>
                <a:gd name="T38" fmla="*/ 253 w 789"/>
                <a:gd name="T39" fmla="*/ 273 h 852"/>
                <a:gd name="T40" fmla="*/ 287 w 789"/>
                <a:gd name="T41" fmla="*/ 273 h 852"/>
                <a:gd name="T42" fmla="*/ 368 w 789"/>
                <a:gd name="T43" fmla="*/ 249 h 852"/>
                <a:gd name="T44" fmla="*/ 497 w 789"/>
                <a:gd name="T45" fmla="*/ 177 h 852"/>
                <a:gd name="T46" fmla="*/ 564 w 789"/>
                <a:gd name="T47" fmla="*/ 134 h 852"/>
                <a:gd name="T48" fmla="*/ 602 w 789"/>
                <a:gd name="T49" fmla="*/ 101 h 852"/>
                <a:gd name="T50" fmla="*/ 664 w 789"/>
                <a:gd name="T51" fmla="*/ 24 h 852"/>
                <a:gd name="T52" fmla="*/ 703 w 789"/>
                <a:gd name="T53" fmla="*/ 5 h 852"/>
                <a:gd name="T54" fmla="*/ 731 w 789"/>
                <a:gd name="T55" fmla="*/ 0 h 852"/>
                <a:gd name="T56" fmla="*/ 770 w 789"/>
                <a:gd name="T57" fmla="*/ 10 h 852"/>
                <a:gd name="T58" fmla="*/ 784 w 789"/>
                <a:gd name="T59" fmla="*/ 39 h 852"/>
                <a:gd name="T60" fmla="*/ 779 w 789"/>
                <a:gd name="T61" fmla="*/ 72 h 852"/>
                <a:gd name="T62" fmla="*/ 770 w 789"/>
                <a:gd name="T63" fmla="*/ 91 h 852"/>
                <a:gd name="T64" fmla="*/ 688 w 789"/>
                <a:gd name="T65" fmla="*/ 206 h 852"/>
                <a:gd name="T66" fmla="*/ 664 w 789"/>
                <a:gd name="T67" fmla="*/ 235 h 852"/>
                <a:gd name="T68" fmla="*/ 636 w 789"/>
                <a:gd name="T69" fmla="*/ 249 h 852"/>
                <a:gd name="T70" fmla="*/ 650 w 789"/>
                <a:gd name="T71" fmla="*/ 264 h 852"/>
                <a:gd name="T72" fmla="*/ 669 w 789"/>
                <a:gd name="T73" fmla="*/ 297 h 852"/>
                <a:gd name="T74" fmla="*/ 669 w 789"/>
                <a:gd name="T75" fmla="*/ 311 h 852"/>
                <a:gd name="T76" fmla="*/ 660 w 789"/>
                <a:gd name="T77" fmla="*/ 345 h 852"/>
                <a:gd name="T78" fmla="*/ 655 w 789"/>
                <a:gd name="T79" fmla="*/ 350 h 852"/>
                <a:gd name="T80" fmla="*/ 664 w 789"/>
                <a:gd name="T81" fmla="*/ 359 h 852"/>
                <a:gd name="T82" fmla="*/ 683 w 789"/>
                <a:gd name="T83" fmla="*/ 402 h 852"/>
                <a:gd name="T84" fmla="*/ 683 w 789"/>
                <a:gd name="T85" fmla="*/ 431 h 852"/>
                <a:gd name="T86" fmla="*/ 674 w 789"/>
                <a:gd name="T87" fmla="*/ 469 h 852"/>
                <a:gd name="T88" fmla="*/ 683 w 789"/>
                <a:gd name="T89" fmla="*/ 493 h 852"/>
                <a:gd name="T90" fmla="*/ 693 w 789"/>
                <a:gd name="T91" fmla="*/ 536 h 852"/>
                <a:gd name="T92" fmla="*/ 693 w 789"/>
                <a:gd name="T93" fmla="*/ 551 h 852"/>
                <a:gd name="T94" fmla="*/ 660 w 789"/>
                <a:gd name="T95" fmla="*/ 613 h 852"/>
                <a:gd name="T96" fmla="*/ 593 w 789"/>
                <a:gd name="T97" fmla="*/ 694 h 852"/>
                <a:gd name="T98" fmla="*/ 564 w 789"/>
                <a:gd name="T99" fmla="*/ 723 h 852"/>
                <a:gd name="T100" fmla="*/ 535 w 789"/>
                <a:gd name="T101" fmla="*/ 785 h 852"/>
                <a:gd name="T102" fmla="*/ 526 w 789"/>
                <a:gd name="T103" fmla="*/ 809 h 852"/>
                <a:gd name="T104" fmla="*/ 502 w 789"/>
                <a:gd name="T105" fmla="*/ 833 h 852"/>
                <a:gd name="T106" fmla="*/ 468 w 789"/>
                <a:gd name="T107" fmla="*/ 847 h 852"/>
                <a:gd name="T108" fmla="*/ 377 w 789"/>
                <a:gd name="T109" fmla="*/ 852 h 852"/>
                <a:gd name="T110" fmla="*/ 301 w 789"/>
                <a:gd name="T111" fmla="*/ 838 h 852"/>
                <a:gd name="T112" fmla="*/ 272 w 789"/>
                <a:gd name="T113" fmla="*/ 819 h 852"/>
                <a:gd name="T114" fmla="*/ 272 w 789"/>
                <a:gd name="T115" fmla="*/ 809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9" h="852">
                  <a:moveTo>
                    <a:pt x="272" y="809"/>
                  </a:moveTo>
                  <a:lnTo>
                    <a:pt x="272" y="809"/>
                  </a:lnTo>
                  <a:lnTo>
                    <a:pt x="268" y="799"/>
                  </a:lnTo>
                  <a:lnTo>
                    <a:pt x="253" y="776"/>
                  </a:lnTo>
                  <a:lnTo>
                    <a:pt x="215" y="704"/>
                  </a:lnTo>
                  <a:lnTo>
                    <a:pt x="172" y="618"/>
                  </a:lnTo>
                  <a:lnTo>
                    <a:pt x="158" y="575"/>
                  </a:lnTo>
                  <a:lnTo>
                    <a:pt x="153" y="546"/>
                  </a:lnTo>
                  <a:lnTo>
                    <a:pt x="153" y="546"/>
                  </a:lnTo>
                  <a:lnTo>
                    <a:pt x="153" y="469"/>
                  </a:lnTo>
                  <a:lnTo>
                    <a:pt x="143" y="364"/>
                  </a:lnTo>
                  <a:lnTo>
                    <a:pt x="138" y="316"/>
                  </a:lnTo>
                  <a:lnTo>
                    <a:pt x="124" y="268"/>
                  </a:lnTo>
                  <a:lnTo>
                    <a:pt x="110" y="230"/>
                  </a:lnTo>
                  <a:lnTo>
                    <a:pt x="95" y="216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38" y="168"/>
                  </a:lnTo>
                  <a:lnTo>
                    <a:pt x="19" y="154"/>
                  </a:lnTo>
                  <a:lnTo>
                    <a:pt x="5" y="139"/>
                  </a:lnTo>
                  <a:lnTo>
                    <a:pt x="0" y="125"/>
                  </a:lnTo>
                  <a:lnTo>
                    <a:pt x="5" y="110"/>
                  </a:lnTo>
                  <a:lnTo>
                    <a:pt x="14" y="10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62" y="87"/>
                  </a:lnTo>
                  <a:lnTo>
                    <a:pt x="86" y="87"/>
                  </a:lnTo>
                  <a:lnTo>
                    <a:pt x="105" y="91"/>
                  </a:lnTo>
                  <a:lnTo>
                    <a:pt x="129" y="101"/>
                  </a:lnTo>
                  <a:lnTo>
                    <a:pt x="143" y="115"/>
                  </a:lnTo>
                  <a:lnTo>
                    <a:pt x="162" y="134"/>
                  </a:lnTo>
                  <a:lnTo>
                    <a:pt x="177" y="154"/>
                  </a:lnTo>
                  <a:lnTo>
                    <a:pt x="186" y="177"/>
                  </a:lnTo>
                  <a:lnTo>
                    <a:pt x="186" y="177"/>
                  </a:lnTo>
                  <a:lnTo>
                    <a:pt x="201" y="221"/>
                  </a:lnTo>
                  <a:lnTo>
                    <a:pt x="205" y="244"/>
                  </a:lnTo>
                  <a:lnTo>
                    <a:pt x="210" y="259"/>
                  </a:lnTo>
                  <a:lnTo>
                    <a:pt x="220" y="264"/>
                  </a:lnTo>
                  <a:lnTo>
                    <a:pt x="234" y="268"/>
                  </a:lnTo>
                  <a:lnTo>
                    <a:pt x="253" y="273"/>
                  </a:lnTo>
                  <a:lnTo>
                    <a:pt x="253" y="273"/>
                  </a:lnTo>
                  <a:lnTo>
                    <a:pt x="287" y="273"/>
                  </a:lnTo>
                  <a:lnTo>
                    <a:pt x="325" y="264"/>
                  </a:lnTo>
                  <a:lnTo>
                    <a:pt x="368" y="249"/>
                  </a:lnTo>
                  <a:lnTo>
                    <a:pt x="416" y="225"/>
                  </a:lnTo>
                  <a:lnTo>
                    <a:pt x="497" y="177"/>
                  </a:lnTo>
                  <a:lnTo>
                    <a:pt x="564" y="134"/>
                  </a:lnTo>
                  <a:lnTo>
                    <a:pt x="564" y="134"/>
                  </a:lnTo>
                  <a:lnTo>
                    <a:pt x="583" y="120"/>
                  </a:lnTo>
                  <a:lnTo>
                    <a:pt x="602" y="101"/>
                  </a:lnTo>
                  <a:lnTo>
                    <a:pt x="636" y="58"/>
                  </a:lnTo>
                  <a:lnTo>
                    <a:pt x="664" y="24"/>
                  </a:lnTo>
                  <a:lnTo>
                    <a:pt x="683" y="15"/>
                  </a:lnTo>
                  <a:lnTo>
                    <a:pt x="703" y="5"/>
                  </a:lnTo>
                  <a:lnTo>
                    <a:pt x="703" y="5"/>
                  </a:lnTo>
                  <a:lnTo>
                    <a:pt x="731" y="0"/>
                  </a:lnTo>
                  <a:lnTo>
                    <a:pt x="750" y="5"/>
                  </a:lnTo>
                  <a:lnTo>
                    <a:pt x="770" y="10"/>
                  </a:lnTo>
                  <a:lnTo>
                    <a:pt x="779" y="24"/>
                  </a:lnTo>
                  <a:lnTo>
                    <a:pt x="784" y="39"/>
                  </a:lnTo>
                  <a:lnTo>
                    <a:pt x="789" y="53"/>
                  </a:lnTo>
                  <a:lnTo>
                    <a:pt x="779" y="72"/>
                  </a:lnTo>
                  <a:lnTo>
                    <a:pt x="770" y="91"/>
                  </a:lnTo>
                  <a:lnTo>
                    <a:pt x="770" y="91"/>
                  </a:lnTo>
                  <a:lnTo>
                    <a:pt x="722" y="163"/>
                  </a:lnTo>
                  <a:lnTo>
                    <a:pt x="688" y="206"/>
                  </a:lnTo>
                  <a:lnTo>
                    <a:pt x="679" y="225"/>
                  </a:lnTo>
                  <a:lnTo>
                    <a:pt x="664" y="235"/>
                  </a:lnTo>
                  <a:lnTo>
                    <a:pt x="650" y="244"/>
                  </a:lnTo>
                  <a:lnTo>
                    <a:pt x="636" y="249"/>
                  </a:lnTo>
                  <a:lnTo>
                    <a:pt x="636" y="249"/>
                  </a:lnTo>
                  <a:lnTo>
                    <a:pt x="650" y="264"/>
                  </a:lnTo>
                  <a:lnTo>
                    <a:pt x="664" y="283"/>
                  </a:lnTo>
                  <a:lnTo>
                    <a:pt x="669" y="297"/>
                  </a:lnTo>
                  <a:lnTo>
                    <a:pt x="669" y="311"/>
                  </a:lnTo>
                  <a:lnTo>
                    <a:pt x="669" y="311"/>
                  </a:lnTo>
                  <a:lnTo>
                    <a:pt x="664" y="331"/>
                  </a:lnTo>
                  <a:lnTo>
                    <a:pt x="660" y="345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55" y="350"/>
                  </a:lnTo>
                  <a:lnTo>
                    <a:pt x="664" y="359"/>
                  </a:lnTo>
                  <a:lnTo>
                    <a:pt x="674" y="378"/>
                  </a:lnTo>
                  <a:lnTo>
                    <a:pt x="683" y="402"/>
                  </a:lnTo>
                  <a:lnTo>
                    <a:pt x="683" y="431"/>
                  </a:lnTo>
                  <a:lnTo>
                    <a:pt x="683" y="431"/>
                  </a:lnTo>
                  <a:lnTo>
                    <a:pt x="679" y="465"/>
                  </a:lnTo>
                  <a:lnTo>
                    <a:pt x="674" y="469"/>
                  </a:lnTo>
                  <a:lnTo>
                    <a:pt x="674" y="469"/>
                  </a:lnTo>
                  <a:lnTo>
                    <a:pt x="683" y="493"/>
                  </a:lnTo>
                  <a:lnTo>
                    <a:pt x="693" y="512"/>
                  </a:lnTo>
                  <a:lnTo>
                    <a:pt x="693" y="536"/>
                  </a:lnTo>
                  <a:lnTo>
                    <a:pt x="693" y="536"/>
                  </a:lnTo>
                  <a:lnTo>
                    <a:pt x="693" y="551"/>
                  </a:lnTo>
                  <a:lnTo>
                    <a:pt x="683" y="570"/>
                  </a:lnTo>
                  <a:lnTo>
                    <a:pt x="660" y="613"/>
                  </a:lnTo>
                  <a:lnTo>
                    <a:pt x="631" y="656"/>
                  </a:lnTo>
                  <a:lnTo>
                    <a:pt x="593" y="694"/>
                  </a:lnTo>
                  <a:lnTo>
                    <a:pt x="593" y="694"/>
                  </a:lnTo>
                  <a:lnTo>
                    <a:pt x="564" y="723"/>
                  </a:lnTo>
                  <a:lnTo>
                    <a:pt x="545" y="756"/>
                  </a:lnTo>
                  <a:lnTo>
                    <a:pt x="535" y="785"/>
                  </a:lnTo>
                  <a:lnTo>
                    <a:pt x="526" y="809"/>
                  </a:lnTo>
                  <a:lnTo>
                    <a:pt x="526" y="809"/>
                  </a:lnTo>
                  <a:lnTo>
                    <a:pt x="516" y="823"/>
                  </a:lnTo>
                  <a:lnTo>
                    <a:pt x="502" y="833"/>
                  </a:lnTo>
                  <a:lnTo>
                    <a:pt x="487" y="843"/>
                  </a:lnTo>
                  <a:lnTo>
                    <a:pt x="468" y="847"/>
                  </a:lnTo>
                  <a:lnTo>
                    <a:pt x="425" y="852"/>
                  </a:lnTo>
                  <a:lnTo>
                    <a:pt x="377" y="852"/>
                  </a:lnTo>
                  <a:lnTo>
                    <a:pt x="334" y="847"/>
                  </a:lnTo>
                  <a:lnTo>
                    <a:pt x="301" y="838"/>
                  </a:lnTo>
                  <a:lnTo>
                    <a:pt x="277" y="823"/>
                  </a:lnTo>
                  <a:lnTo>
                    <a:pt x="272" y="819"/>
                  </a:lnTo>
                  <a:lnTo>
                    <a:pt x="272" y="809"/>
                  </a:lnTo>
                  <a:lnTo>
                    <a:pt x="272" y="8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25D8F4C5-66B6-42FE-8198-B4CAE55F1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4" y="2631"/>
              <a:ext cx="718" cy="852"/>
            </a:xfrm>
            <a:custGeom>
              <a:avLst/>
              <a:gdLst>
                <a:gd name="T0" fmla="*/ 20 w 718"/>
                <a:gd name="T1" fmla="*/ 106 h 852"/>
                <a:gd name="T2" fmla="*/ 67 w 718"/>
                <a:gd name="T3" fmla="*/ 177 h 852"/>
                <a:gd name="T4" fmla="*/ 87 w 718"/>
                <a:gd name="T5" fmla="*/ 244 h 852"/>
                <a:gd name="T6" fmla="*/ 110 w 718"/>
                <a:gd name="T7" fmla="*/ 273 h 852"/>
                <a:gd name="T8" fmla="*/ 149 w 718"/>
                <a:gd name="T9" fmla="*/ 278 h 852"/>
                <a:gd name="T10" fmla="*/ 158 w 718"/>
                <a:gd name="T11" fmla="*/ 273 h 852"/>
                <a:gd name="T12" fmla="*/ 139 w 718"/>
                <a:gd name="T13" fmla="*/ 249 h 852"/>
                <a:gd name="T14" fmla="*/ 120 w 718"/>
                <a:gd name="T15" fmla="*/ 182 h 852"/>
                <a:gd name="T16" fmla="*/ 58 w 718"/>
                <a:gd name="T17" fmla="*/ 101 h 852"/>
                <a:gd name="T18" fmla="*/ 0 w 718"/>
                <a:gd name="T19" fmla="*/ 91 h 852"/>
                <a:gd name="T20" fmla="*/ 316 w 718"/>
                <a:gd name="T21" fmla="*/ 852 h 852"/>
                <a:gd name="T22" fmla="*/ 436 w 718"/>
                <a:gd name="T23" fmla="*/ 833 h 852"/>
                <a:gd name="T24" fmla="*/ 455 w 718"/>
                <a:gd name="T25" fmla="*/ 809 h 852"/>
                <a:gd name="T26" fmla="*/ 493 w 718"/>
                <a:gd name="T27" fmla="*/ 723 h 852"/>
                <a:gd name="T28" fmla="*/ 560 w 718"/>
                <a:gd name="T29" fmla="*/ 656 h 852"/>
                <a:gd name="T30" fmla="*/ 622 w 718"/>
                <a:gd name="T31" fmla="*/ 551 h 852"/>
                <a:gd name="T32" fmla="*/ 622 w 718"/>
                <a:gd name="T33" fmla="*/ 512 h 852"/>
                <a:gd name="T34" fmla="*/ 603 w 718"/>
                <a:gd name="T35" fmla="*/ 469 h 852"/>
                <a:gd name="T36" fmla="*/ 612 w 718"/>
                <a:gd name="T37" fmla="*/ 431 h 852"/>
                <a:gd name="T38" fmla="*/ 593 w 718"/>
                <a:gd name="T39" fmla="*/ 359 h 852"/>
                <a:gd name="T40" fmla="*/ 584 w 718"/>
                <a:gd name="T41" fmla="*/ 350 h 852"/>
                <a:gd name="T42" fmla="*/ 598 w 718"/>
                <a:gd name="T43" fmla="*/ 311 h 852"/>
                <a:gd name="T44" fmla="*/ 593 w 718"/>
                <a:gd name="T45" fmla="*/ 283 h 852"/>
                <a:gd name="T46" fmla="*/ 565 w 718"/>
                <a:gd name="T47" fmla="*/ 249 h 852"/>
                <a:gd name="T48" fmla="*/ 608 w 718"/>
                <a:gd name="T49" fmla="*/ 225 h 852"/>
                <a:gd name="T50" fmla="*/ 699 w 718"/>
                <a:gd name="T51" fmla="*/ 91 h 852"/>
                <a:gd name="T52" fmla="*/ 718 w 718"/>
                <a:gd name="T53" fmla="*/ 53 h 852"/>
                <a:gd name="T54" fmla="*/ 699 w 718"/>
                <a:gd name="T55" fmla="*/ 10 h 852"/>
                <a:gd name="T56" fmla="*/ 632 w 718"/>
                <a:gd name="T57" fmla="*/ 5 h 852"/>
                <a:gd name="T58" fmla="*/ 598 w 718"/>
                <a:gd name="T59" fmla="*/ 24 h 852"/>
                <a:gd name="T60" fmla="*/ 641 w 718"/>
                <a:gd name="T61" fmla="*/ 29 h 852"/>
                <a:gd name="T62" fmla="*/ 670 w 718"/>
                <a:gd name="T63" fmla="*/ 63 h 852"/>
                <a:gd name="T64" fmla="*/ 646 w 718"/>
                <a:gd name="T65" fmla="*/ 115 h 852"/>
                <a:gd name="T66" fmla="*/ 565 w 718"/>
                <a:gd name="T67" fmla="*/ 225 h 852"/>
                <a:gd name="T68" fmla="*/ 522 w 718"/>
                <a:gd name="T69" fmla="*/ 259 h 852"/>
                <a:gd name="T70" fmla="*/ 522 w 718"/>
                <a:gd name="T71" fmla="*/ 278 h 852"/>
                <a:gd name="T72" fmla="*/ 541 w 718"/>
                <a:gd name="T73" fmla="*/ 326 h 852"/>
                <a:gd name="T74" fmla="*/ 526 w 718"/>
                <a:gd name="T75" fmla="*/ 359 h 852"/>
                <a:gd name="T76" fmla="*/ 522 w 718"/>
                <a:gd name="T77" fmla="*/ 369 h 852"/>
                <a:gd name="T78" fmla="*/ 546 w 718"/>
                <a:gd name="T79" fmla="*/ 421 h 852"/>
                <a:gd name="T80" fmla="*/ 541 w 718"/>
                <a:gd name="T81" fmla="*/ 479 h 852"/>
                <a:gd name="T82" fmla="*/ 546 w 718"/>
                <a:gd name="T83" fmla="*/ 508 h 852"/>
                <a:gd name="T84" fmla="*/ 555 w 718"/>
                <a:gd name="T85" fmla="*/ 555 h 852"/>
                <a:gd name="T86" fmla="*/ 517 w 718"/>
                <a:gd name="T87" fmla="*/ 627 h 852"/>
                <a:gd name="T88" fmla="*/ 445 w 718"/>
                <a:gd name="T89" fmla="*/ 704 h 852"/>
                <a:gd name="T90" fmla="*/ 383 w 718"/>
                <a:gd name="T91" fmla="*/ 795 h 852"/>
                <a:gd name="T92" fmla="*/ 364 w 718"/>
                <a:gd name="T93" fmla="*/ 833 h 852"/>
                <a:gd name="T94" fmla="*/ 316 w 718"/>
                <a:gd name="T95" fmla="*/ 8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8" h="852">
                  <a:moveTo>
                    <a:pt x="0" y="91"/>
                  </a:moveTo>
                  <a:lnTo>
                    <a:pt x="0" y="91"/>
                  </a:lnTo>
                  <a:lnTo>
                    <a:pt x="20" y="106"/>
                  </a:lnTo>
                  <a:lnTo>
                    <a:pt x="39" y="125"/>
                  </a:lnTo>
                  <a:lnTo>
                    <a:pt x="53" y="149"/>
                  </a:lnTo>
                  <a:lnTo>
                    <a:pt x="67" y="177"/>
                  </a:lnTo>
                  <a:lnTo>
                    <a:pt x="67" y="177"/>
                  </a:lnTo>
                  <a:lnTo>
                    <a:pt x="77" y="216"/>
                  </a:lnTo>
                  <a:lnTo>
                    <a:pt x="87" y="244"/>
                  </a:lnTo>
                  <a:lnTo>
                    <a:pt x="91" y="259"/>
                  </a:lnTo>
                  <a:lnTo>
                    <a:pt x="96" y="264"/>
                  </a:lnTo>
                  <a:lnTo>
                    <a:pt x="110" y="273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49" y="278"/>
                  </a:lnTo>
                  <a:lnTo>
                    <a:pt x="173" y="278"/>
                  </a:lnTo>
                  <a:lnTo>
                    <a:pt x="173" y="278"/>
                  </a:lnTo>
                  <a:lnTo>
                    <a:pt x="158" y="273"/>
                  </a:lnTo>
                  <a:lnTo>
                    <a:pt x="149" y="264"/>
                  </a:lnTo>
                  <a:lnTo>
                    <a:pt x="144" y="259"/>
                  </a:lnTo>
                  <a:lnTo>
                    <a:pt x="139" y="249"/>
                  </a:lnTo>
                  <a:lnTo>
                    <a:pt x="134" y="221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01" y="144"/>
                  </a:lnTo>
                  <a:lnTo>
                    <a:pt x="72" y="115"/>
                  </a:lnTo>
                  <a:lnTo>
                    <a:pt x="58" y="101"/>
                  </a:lnTo>
                  <a:lnTo>
                    <a:pt x="39" y="96"/>
                  </a:lnTo>
                  <a:lnTo>
                    <a:pt x="20" y="91"/>
                  </a:lnTo>
                  <a:lnTo>
                    <a:pt x="0" y="91"/>
                  </a:lnTo>
                  <a:lnTo>
                    <a:pt x="0" y="91"/>
                  </a:lnTo>
                  <a:close/>
                  <a:moveTo>
                    <a:pt x="316" y="852"/>
                  </a:moveTo>
                  <a:lnTo>
                    <a:pt x="316" y="852"/>
                  </a:lnTo>
                  <a:lnTo>
                    <a:pt x="359" y="852"/>
                  </a:lnTo>
                  <a:lnTo>
                    <a:pt x="402" y="847"/>
                  </a:lnTo>
                  <a:lnTo>
                    <a:pt x="436" y="833"/>
                  </a:lnTo>
                  <a:lnTo>
                    <a:pt x="445" y="823"/>
                  </a:lnTo>
                  <a:lnTo>
                    <a:pt x="455" y="809"/>
                  </a:lnTo>
                  <a:lnTo>
                    <a:pt x="455" y="809"/>
                  </a:lnTo>
                  <a:lnTo>
                    <a:pt x="464" y="785"/>
                  </a:lnTo>
                  <a:lnTo>
                    <a:pt x="474" y="756"/>
                  </a:lnTo>
                  <a:lnTo>
                    <a:pt x="493" y="723"/>
                  </a:lnTo>
                  <a:lnTo>
                    <a:pt x="522" y="694"/>
                  </a:lnTo>
                  <a:lnTo>
                    <a:pt x="522" y="694"/>
                  </a:lnTo>
                  <a:lnTo>
                    <a:pt x="560" y="656"/>
                  </a:lnTo>
                  <a:lnTo>
                    <a:pt x="589" y="613"/>
                  </a:lnTo>
                  <a:lnTo>
                    <a:pt x="612" y="570"/>
                  </a:lnTo>
                  <a:lnTo>
                    <a:pt x="622" y="551"/>
                  </a:lnTo>
                  <a:lnTo>
                    <a:pt x="622" y="536"/>
                  </a:lnTo>
                  <a:lnTo>
                    <a:pt x="622" y="536"/>
                  </a:lnTo>
                  <a:lnTo>
                    <a:pt x="622" y="512"/>
                  </a:lnTo>
                  <a:lnTo>
                    <a:pt x="612" y="493"/>
                  </a:lnTo>
                  <a:lnTo>
                    <a:pt x="603" y="469"/>
                  </a:lnTo>
                  <a:lnTo>
                    <a:pt x="603" y="469"/>
                  </a:lnTo>
                  <a:lnTo>
                    <a:pt x="608" y="465"/>
                  </a:lnTo>
                  <a:lnTo>
                    <a:pt x="612" y="431"/>
                  </a:lnTo>
                  <a:lnTo>
                    <a:pt x="612" y="431"/>
                  </a:lnTo>
                  <a:lnTo>
                    <a:pt x="612" y="402"/>
                  </a:lnTo>
                  <a:lnTo>
                    <a:pt x="603" y="378"/>
                  </a:lnTo>
                  <a:lnTo>
                    <a:pt x="593" y="359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4" y="350"/>
                  </a:lnTo>
                  <a:lnTo>
                    <a:pt x="589" y="345"/>
                  </a:lnTo>
                  <a:lnTo>
                    <a:pt x="593" y="331"/>
                  </a:lnTo>
                  <a:lnTo>
                    <a:pt x="598" y="311"/>
                  </a:lnTo>
                  <a:lnTo>
                    <a:pt x="598" y="311"/>
                  </a:lnTo>
                  <a:lnTo>
                    <a:pt x="598" y="297"/>
                  </a:lnTo>
                  <a:lnTo>
                    <a:pt x="593" y="283"/>
                  </a:lnTo>
                  <a:lnTo>
                    <a:pt x="579" y="264"/>
                  </a:lnTo>
                  <a:lnTo>
                    <a:pt x="565" y="249"/>
                  </a:lnTo>
                  <a:lnTo>
                    <a:pt x="565" y="249"/>
                  </a:lnTo>
                  <a:lnTo>
                    <a:pt x="579" y="244"/>
                  </a:lnTo>
                  <a:lnTo>
                    <a:pt x="593" y="235"/>
                  </a:lnTo>
                  <a:lnTo>
                    <a:pt x="608" y="225"/>
                  </a:lnTo>
                  <a:lnTo>
                    <a:pt x="617" y="206"/>
                  </a:lnTo>
                  <a:lnTo>
                    <a:pt x="651" y="163"/>
                  </a:lnTo>
                  <a:lnTo>
                    <a:pt x="699" y="91"/>
                  </a:lnTo>
                  <a:lnTo>
                    <a:pt x="699" y="91"/>
                  </a:lnTo>
                  <a:lnTo>
                    <a:pt x="708" y="72"/>
                  </a:lnTo>
                  <a:lnTo>
                    <a:pt x="718" y="53"/>
                  </a:lnTo>
                  <a:lnTo>
                    <a:pt x="713" y="39"/>
                  </a:lnTo>
                  <a:lnTo>
                    <a:pt x="708" y="24"/>
                  </a:lnTo>
                  <a:lnTo>
                    <a:pt x="699" y="10"/>
                  </a:lnTo>
                  <a:lnTo>
                    <a:pt x="679" y="5"/>
                  </a:lnTo>
                  <a:lnTo>
                    <a:pt x="660" y="0"/>
                  </a:lnTo>
                  <a:lnTo>
                    <a:pt x="632" y="5"/>
                  </a:lnTo>
                  <a:lnTo>
                    <a:pt x="632" y="5"/>
                  </a:lnTo>
                  <a:lnTo>
                    <a:pt x="612" y="10"/>
                  </a:lnTo>
                  <a:lnTo>
                    <a:pt x="598" y="24"/>
                  </a:lnTo>
                  <a:lnTo>
                    <a:pt x="598" y="24"/>
                  </a:lnTo>
                  <a:lnTo>
                    <a:pt x="622" y="24"/>
                  </a:lnTo>
                  <a:lnTo>
                    <a:pt x="641" y="29"/>
                  </a:lnTo>
                  <a:lnTo>
                    <a:pt x="656" y="34"/>
                  </a:lnTo>
                  <a:lnTo>
                    <a:pt x="665" y="48"/>
                  </a:lnTo>
                  <a:lnTo>
                    <a:pt x="670" y="63"/>
                  </a:lnTo>
                  <a:lnTo>
                    <a:pt x="670" y="77"/>
                  </a:lnTo>
                  <a:lnTo>
                    <a:pt x="660" y="96"/>
                  </a:lnTo>
                  <a:lnTo>
                    <a:pt x="646" y="115"/>
                  </a:lnTo>
                  <a:lnTo>
                    <a:pt x="646" y="115"/>
                  </a:lnTo>
                  <a:lnTo>
                    <a:pt x="598" y="182"/>
                  </a:lnTo>
                  <a:lnTo>
                    <a:pt x="565" y="225"/>
                  </a:lnTo>
                  <a:lnTo>
                    <a:pt x="550" y="240"/>
                  </a:lnTo>
                  <a:lnTo>
                    <a:pt x="536" y="254"/>
                  </a:lnTo>
                  <a:lnTo>
                    <a:pt x="522" y="259"/>
                  </a:lnTo>
                  <a:lnTo>
                    <a:pt x="507" y="264"/>
                  </a:lnTo>
                  <a:lnTo>
                    <a:pt x="507" y="264"/>
                  </a:lnTo>
                  <a:lnTo>
                    <a:pt x="522" y="278"/>
                  </a:lnTo>
                  <a:lnTo>
                    <a:pt x="536" y="302"/>
                  </a:lnTo>
                  <a:lnTo>
                    <a:pt x="536" y="311"/>
                  </a:lnTo>
                  <a:lnTo>
                    <a:pt x="541" y="326"/>
                  </a:lnTo>
                  <a:lnTo>
                    <a:pt x="541" y="326"/>
                  </a:lnTo>
                  <a:lnTo>
                    <a:pt x="536" y="350"/>
                  </a:lnTo>
                  <a:lnTo>
                    <a:pt x="526" y="359"/>
                  </a:lnTo>
                  <a:lnTo>
                    <a:pt x="522" y="364"/>
                  </a:lnTo>
                  <a:lnTo>
                    <a:pt x="522" y="369"/>
                  </a:lnTo>
                  <a:lnTo>
                    <a:pt x="522" y="369"/>
                  </a:lnTo>
                  <a:lnTo>
                    <a:pt x="531" y="378"/>
                  </a:lnTo>
                  <a:lnTo>
                    <a:pt x="541" y="393"/>
                  </a:lnTo>
                  <a:lnTo>
                    <a:pt x="546" y="421"/>
                  </a:lnTo>
                  <a:lnTo>
                    <a:pt x="546" y="445"/>
                  </a:lnTo>
                  <a:lnTo>
                    <a:pt x="546" y="445"/>
                  </a:lnTo>
                  <a:lnTo>
                    <a:pt x="541" y="479"/>
                  </a:lnTo>
                  <a:lnTo>
                    <a:pt x="541" y="488"/>
                  </a:lnTo>
                  <a:lnTo>
                    <a:pt x="541" y="488"/>
                  </a:lnTo>
                  <a:lnTo>
                    <a:pt x="546" y="508"/>
                  </a:lnTo>
                  <a:lnTo>
                    <a:pt x="550" y="532"/>
                  </a:lnTo>
                  <a:lnTo>
                    <a:pt x="555" y="555"/>
                  </a:lnTo>
                  <a:lnTo>
                    <a:pt x="555" y="555"/>
                  </a:lnTo>
                  <a:lnTo>
                    <a:pt x="550" y="570"/>
                  </a:lnTo>
                  <a:lnTo>
                    <a:pt x="541" y="589"/>
                  </a:lnTo>
                  <a:lnTo>
                    <a:pt x="517" y="627"/>
                  </a:lnTo>
                  <a:lnTo>
                    <a:pt x="483" y="670"/>
                  </a:lnTo>
                  <a:lnTo>
                    <a:pt x="445" y="704"/>
                  </a:lnTo>
                  <a:lnTo>
                    <a:pt x="445" y="704"/>
                  </a:lnTo>
                  <a:lnTo>
                    <a:pt x="416" y="737"/>
                  </a:lnTo>
                  <a:lnTo>
                    <a:pt x="397" y="766"/>
                  </a:lnTo>
                  <a:lnTo>
                    <a:pt x="383" y="795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364" y="833"/>
                  </a:lnTo>
                  <a:lnTo>
                    <a:pt x="350" y="843"/>
                  </a:lnTo>
                  <a:lnTo>
                    <a:pt x="316" y="852"/>
                  </a:lnTo>
                  <a:lnTo>
                    <a:pt x="316" y="85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4B7BA8DE-59B0-40FB-A7AC-6ECA4EA2979C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490" y="1158"/>
              <a:ext cx="430" cy="588"/>
            </a:xfrm>
            <a:custGeom>
              <a:avLst/>
              <a:gdLst>
                <a:gd name="T0" fmla="*/ 296 w 430"/>
                <a:gd name="T1" fmla="*/ 229 h 588"/>
                <a:gd name="T2" fmla="*/ 129 w 430"/>
                <a:gd name="T3" fmla="*/ 153 h 588"/>
                <a:gd name="T4" fmla="*/ 23 w 430"/>
                <a:gd name="T5" fmla="*/ 277 h 588"/>
                <a:gd name="T6" fmla="*/ 19 w 430"/>
                <a:gd name="T7" fmla="*/ 268 h 588"/>
                <a:gd name="T8" fmla="*/ 0 w 430"/>
                <a:gd name="T9" fmla="*/ 191 h 588"/>
                <a:gd name="T10" fmla="*/ 14 w 430"/>
                <a:gd name="T11" fmla="*/ 124 h 588"/>
                <a:gd name="T12" fmla="*/ 57 w 430"/>
                <a:gd name="T13" fmla="*/ 67 h 588"/>
                <a:gd name="T14" fmla="*/ 138 w 430"/>
                <a:gd name="T15" fmla="*/ 24 h 588"/>
                <a:gd name="T16" fmla="*/ 181 w 430"/>
                <a:gd name="T17" fmla="*/ 5 h 588"/>
                <a:gd name="T18" fmla="*/ 267 w 430"/>
                <a:gd name="T19" fmla="*/ 0 h 588"/>
                <a:gd name="T20" fmla="*/ 334 w 430"/>
                <a:gd name="T21" fmla="*/ 14 h 588"/>
                <a:gd name="T22" fmla="*/ 387 w 430"/>
                <a:gd name="T23" fmla="*/ 52 h 588"/>
                <a:gd name="T24" fmla="*/ 401 w 430"/>
                <a:gd name="T25" fmla="*/ 76 h 588"/>
                <a:gd name="T26" fmla="*/ 425 w 430"/>
                <a:gd name="T27" fmla="*/ 162 h 588"/>
                <a:gd name="T28" fmla="*/ 425 w 430"/>
                <a:gd name="T29" fmla="*/ 229 h 588"/>
                <a:gd name="T30" fmla="*/ 392 w 430"/>
                <a:gd name="T31" fmla="*/ 282 h 588"/>
                <a:gd name="T32" fmla="*/ 325 w 430"/>
                <a:gd name="T33" fmla="*/ 320 h 588"/>
                <a:gd name="T34" fmla="*/ 344 w 430"/>
                <a:gd name="T35" fmla="*/ 378 h 588"/>
                <a:gd name="T36" fmla="*/ 153 w 430"/>
                <a:gd name="T37" fmla="*/ 287 h 588"/>
                <a:gd name="T38" fmla="*/ 234 w 430"/>
                <a:gd name="T39" fmla="*/ 536 h 588"/>
                <a:gd name="T40" fmla="*/ 229 w 430"/>
                <a:gd name="T41" fmla="*/ 512 h 588"/>
                <a:gd name="T42" fmla="*/ 243 w 430"/>
                <a:gd name="T43" fmla="*/ 469 h 588"/>
                <a:gd name="T44" fmla="*/ 267 w 430"/>
                <a:gd name="T45" fmla="*/ 445 h 588"/>
                <a:gd name="T46" fmla="*/ 282 w 430"/>
                <a:gd name="T47" fmla="*/ 435 h 588"/>
                <a:gd name="T48" fmla="*/ 320 w 430"/>
                <a:gd name="T49" fmla="*/ 426 h 588"/>
                <a:gd name="T50" fmla="*/ 358 w 430"/>
                <a:gd name="T51" fmla="*/ 430 h 588"/>
                <a:gd name="T52" fmla="*/ 392 w 430"/>
                <a:gd name="T53" fmla="*/ 440 h 588"/>
                <a:gd name="T54" fmla="*/ 406 w 430"/>
                <a:gd name="T55" fmla="*/ 459 h 588"/>
                <a:gd name="T56" fmla="*/ 416 w 430"/>
                <a:gd name="T57" fmla="*/ 478 h 588"/>
                <a:gd name="T58" fmla="*/ 420 w 430"/>
                <a:gd name="T59" fmla="*/ 516 h 588"/>
                <a:gd name="T60" fmla="*/ 406 w 430"/>
                <a:gd name="T61" fmla="*/ 545 h 588"/>
                <a:gd name="T62" fmla="*/ 382 w 430"/>
                <a:gd name="T63" fmla="*/ 569 h 588"/>
                <a:gd name="T64" fmla="*/ 368 w 430"/>
                <a:gd name="T65" fmla="*/ 579 h 588"/>
                <a:gd name="T66" fmla="*/ 320 w 430"/>
                <a:gd name="T67" fmla="*/ 588 h 588"/>
                <a:gd name="T68" fmla="*/ 282 w 430"/>
                <a:gd name="T69" fmla="*/ 583 h 588"/>
                <a:gd name="T70" fmla="*/ 253 w 430"/>
                <a:gd name="T71" fmla="*/ 564 h 588"/>
                <a:gd name="T72" fmla="*/ 234 w 430"/>
                <a:gd name="T73" fmla="*/ 536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0" h="588">
                  <a:moveTo>
                    <a:pt x="153" y="287"/>
                  </a:moveTo>
                  <a:lnTo>
                    <a:pt x="296" y="229"/>
                  </a:lnTo>
                  <a:lnTo>
                    <a:pt x="239" y="105"/>
                  </a:lnTo>
                  <a:lnTo>
                    <a:pt x="129" y="153"/>
                  </a:lnTo>
                  <a:lnTo>
                    <a:pt x="162" y="225"/>
                  </a:lnTo>
                  <a:lnTo>
                    <a:pt x="23" y="277"/>
                  </a:lnTo>
                  <a:lnTo>
                    <a:pt x="19" y="268"/>
                  </a:lnTo>
                  <a:lnTo>
                    <a:pt x="19" y="268"/>
                  </a:lnTo>
                  <a:lnTo>
                    <a:pt x="4" y="229"/>
                  </a:lnTo>
                  <a:lnTo>
                    <a:pt x="0" y="191"/>
                  </a:lnTo>
                  <a:lnTo>
                    <a:pt x="4" y="153"/>
                  </a:lnTo>
                  <a:lnTo>
                    <a:pt x="14" y="124"/>
                  </a:lnTo>
                  <a:lnTo>
                    <a:pt x="33" y="91"/>
                  </a:lnTo>
                  <a:lnTo>
                    <a:pt x="57" y="67"/>
                  </a:lnTo>
                  <a:lnTo>
                    <a:pt x="95" y="43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81" y="5"/>
                  </a:lnTo>
                  <a:lnTo>
                    <a:pt x="224" y="0"/>
                  </a:lnTo>
                  <a:lnTo>
                    <a:pt x="267" y="0"/>
                  </a:lnTo>
                  <a:lnTo>
                    <a:pt x="306" y="5"/>
                  </a:lnTo>
                  <a:lnTo>
                    <a:pt x="334" y="14"/>
                  </a:lnTo>
                  <a:lnTo>
                    <a:pt x="363" y="28"/>
                  </a:lnTo>
                  <a:lnTo>
                    <a:pt x="387" y="52"/>
                  </a:lnTo>
                  <a:lnTo>
                    <a:pt x="401" y="76"/>
                  </a:lnTo>
                  <a:lnTo>
                    <a:pt x="401" y="76"/>
                  </a:lnTo>
                  <a:lnTo>
                    <a:pt x="416" y="119"/>
                  </a:lnTo>
                  <a:lnTo>
                    <a:pt x="425" y="162"/>
                  </a:lnTo>
                  <a:lnTo>
                    <a:pt x="430" y="196"/>
                  </a:lnTo>
                  <a:lnTo>
                    <a:pt x="425" y="229"/>
                  </a:lnTo>
                  <a:lnTo>
                    <a:pt x="411" y="258"/>
                  </a:lnTo>
                  <a:lnTo>
                    <a:pt x="392" y="282"/>
                  </a:lnTo>
                  <a:lnTo>
                    <a:pt x="363" y="301"/>
                  </a:lnTo>
                  <a:lnTo>
                    <a:pt x="325" y="320"/>
                  </a:lnTo>
                  <a:lnTo>
                    <a:pt x="320" y="320"/>
                  </a:lnTo>
                  <a:lnTo>
                    <a:pt x="344" y="378"/>
                  </a:lnTo>
                  <a:lnTo>
                    <a:pt x="215" y="426"/>
                  </a:lnTo>
                  <a:lnTo>
                    <a:pt x="153" y="287"/>
                  </a:lnTo>
                  <a:close/>
                  <a:moveTo>
                    <a:pt x="234" y="536"/>
                  </a:moveTo>
                  <a:lnTo>
                    <a:pt x="234" y="536"/>
                  </a:lnTo>
                  <a:lnTo>
                    <a:pt x="229" y="521"/>
                  </a:lnTo>
                  <a:lnTo>
                    <a:pt x="229" y="512"/>
                  </a:lnTo>
                  <a:lnTo>
                    <a:pt x="234" y="483"/>
                  </a:lnTo>
                  <a:lnTo>
                    <a:pt x="243" y="469"/>
                  </a:lnTo>
                  <a:lnTo>
                    <a:pt x="253" y="454"/>
                  </a:lnTo>
                  <a:lnTo>
                    <a:pt x="267" y="445"/>
                  </a:lnTo>
                  <a:lnTo>
                    <a:pt x="282" y="435"/>
                  </a:lnTo>
                  <a:lnTo>
                    <a:pt x="282" y="435"/>
                  </a:lnTo>
                  <a:lnTo>
                    <a:pt x="301" y="430"/>
                  </a:lnTo>
                  <a:lnTo>
                    <a:pt x="320" y="426"/>
                  </a:lnTo>
                  <a:lnTo>
                    <a:pt x="344" y="426"/>
                  </a:lnTo>
                  <a:lnTo>
                    <a:pt x="358" y="430"/>
                  </a:lnTo>
                  <a:lnTo>
                    <a:pt x="377" y="435"/>
                  </a:lnTo>
                  <a:lnTo>
                    <a:pt x="392" y="440"/>
                  </a:lnTo>
                  <a:lnTo>
                    <a:pt x="401" y="450"/>
                  </a:lnTo>
                  <a:lnTo>
                    <a:pt x="406" y="459"/>
                  </a:lnTo>
                  <a:lnTo>
                    <a:pt x="406" y="459"/>
                  </a:lnTo>
                  <a:lnTo>
                    <a:pt x="416" y="478"/>
                  </a:lnTo>
                  <a:lnTo>
                    <a:pt x="420" y="497"/>
                  </a:lnTo>
                  <a:lnTo>
                    <a:pt x="420" y="516"/>
                  </a:lnTo>
                  <a:lnTo>
                    <a:pt x="416" y="531"/>
                  </a:lnTo>
                  <a:lnTo>
                    <a:pt x="406" y="545"/>
                  </a:lnTo>
                  <a:lnTo>
                    <a:pt x="396" y="560"/>
                  </a:lnTo>
                  <a:lnTo>
                    <a:pt x="382" y="569"/>
                  </a:lnTo>
                  <a:lnTo>
                    <a:pt x="368" y="579"/>
                  </a:lnTo>
                  <a:lnTo>
                    <a:pt x="368" y="579"/>
                  </a:lnTo>
                  <a:lnTo>
                    <a:pt x="344" y="583"/>
                  </a:lnTo>
                  <a:lnTo>
                    <a:pt x="320" y="588"/>
                  </a:lnTo>
                  <a:lnTo>
                    <a:pt x="301" y="588"/>
                  </a:lnTo>
                  <a:lnTo>
                    <a:pt x="282" y="583"/>
                  </a:lnTo>
                  <a:lnTo>
                    <a:pt x="267" y="574"/>
                  </a:lnTo>
                  <a:lnTo>
                    <a:pt x="253" y="564"/>
                  </a:lnTo>
                  <a:lnTo>
                    <a:pt x="243" y="550"/>
                  </a:lnTo>
                  <a:lnTo>
                    <a:pt x="234" y="536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rgbClr val="2EB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79DE2C68-F219-4E2A-8D10-89F777E20B03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968" y="962"/>
              <a:ext cx="287" cy="401"/>
            </a:xfrm>
            <a:custGeom>
              <a:avLst/>
              <a:gdLst>
                <a:gd name="T0" fmla="*/ 71 w 287"/>
                <a:gd name="T1" fmla="*/ 162 h 401"/>
                <a:gd name="T2" fmla="*/ 177 w 287"/>
                <a:gd name="T3" fmla="*/ 177 h 401"/>
                <a:gd name="T4" fmla="*/ 181 w 287"/>
                <a:gd name="T5" fmla="*/ 86 h 401"/>
                <a:gd name="T6" fmla="*/ 100 w 287"/>
                <a:gd name="T7" fmla="*/ 76 h 401"/>
                <a:gd name="T8" fmla="*/ 100 w 287"/>
                <a:gd name="T9" fmla="*/ 129 h 401"/>
                <a:gd name="T10" fmla="*/ 0 w 287"/>
                <a:gd name="T11" fmla="*/ 119 h 401"/>
                <a:gd name="T12" fmla="*/ 0 w 287"/>
                <a:gd name="T13" fmla="*/ 110 h 401"/>
                <a:gd name="T14" fmla="*/ 0 w 287"/>
                <a:gd name="T15" fmla="*/ 110 h 401"/>
                <a:gd name="T16" fmla="*/ 4 w 287"/>
                <a:gd name="T17" fmla="*/ 81 h 401"/>
                <a:gd name="T18" fmla="*/ 14 w 287"/>
                <a:gd name="T19" fmla="*/ 57 h 401"/>
                <a:gd name="T20" fmla="*/ 28 w 287"/>
                <a:gd name="T21" fmla="*/ 38 h 401"/>
                <a:gd name="T22" fmla="*/ 43 w 287"/>
                <a:gd name="T23" fmla="*/ 23 h 401"/>
                <a:gd name="T24" fmla="*/ 67 w 287"/>
                <a:gd name="T25" fmla="*/ 9 h 401"/>
                <a:gd name="T26" fmla="*/ 91 w 287"/>
                <a:gd name="T27" fmla="*/ 4 h 401"/>
                <a:gd name="T28" fmla="*/ 119 w 287"/>
                <a:gd name="T29" fmla="*/ 0 h 401"/>
                <a:gd name="T30" fmla="*/ 148 w 287"/>
                <a:gd name="T31" fmla="*/ 4 h 401"/>
                <a:gd name="T32" fmla="*/ 148 w 287"/>
                <a:gd name="T33" fmla="*/ 4 h 401"/>
                <a:gd name="T34" fmla="*/ 181 w 287"/>
                <a:gd name="T35" fmla="*/ 9 h 401"/>
                <a:gd name="T36" fmla="*/ 210 w 287"/>
                <a:gd name="T37" fmla="*/ 19 h 401"/>
                <a:gd name="T38" fmla="*/ 234 w 287"/>
                <a:gd name="T39" fmla="*/ 33 h 401"/>
                <a:gd name="T40" fmla="*/ 253 w 287"/>
                <a:gd name="T41" fmla="*/ 47 h 401"/>
                <a:gd name="T42" fmla="*/ 267 w 287"/>
                <a:gd name="T43" fmla="*/ 62 h 401"/>
                <a:gd name="T44" fmla="*/ 277 w 287"/>
                <a:gd name="T45" fmla="*/ 81 h 401"/>
                <a:gd name="T46" fmla="*/ 287 w 287"/>
                <a:gd name="T47" fmla="*/ 100 h 401"/>
                <a:gd name="T48" fmla="*/ 287 w 287"/>
                <a:gd name="T49" fmla="*/ 119 h 401"/>
                <a:gd name="T50" fmla="*/ 287 w 287"/>
                <a:gd name="T51" fmla="*/ 119 h 401"/>
                <a:gd name="T52" fmla="*/ 282 w 287"/>
                <a:gd name="T53" fmla="*/ 153 h 401"/>
                <a:gd name="T54" fmla="*/ 272 w 287"/>
                <a:gd name="T55" fmla="*/ 177 h 401"/>
                <a:gd name="T56" fmla="*/ 263 w 287"/>
                <a:gd name="T57" fmla="*/ 201 h 401"/>
                <a:gd name="T58" fmla="*/ 253 w 287"/>
                <a:gd name="T59" fmla="*/ 215 h 401"/>
                <a:gd name="T60" fmla="*/ 234 w 287"/>
                <a:gd name="T61" fmla="*/ 229 h 401"/>
                <a:gd name="T62" fmla="*/ 215 w 287"/>
                <a:gd name="T63" fmla="*/ 234 h 401"/>
                <a:gd name="T64" fmla="*/ 191 w 287"/>
                <a:gd name="T65" fmla="*/ 239 h 401"/>
                <a:gd name="T66" fmla="*/ 162 w 287"/>
                <a:gd name="T67" fmla="*/ 239 h 401"/>
                <a:gd name="T68" fmla="*/ 157 w 287"/>
                <a:gd name="T69" fmla="*/ 239 h 401"/>
                <a:gd name="T70" fmla="*/ 157 w 287"/>
                <a:gd name="T71" fmla="*/ 277 h 401"/>
                <a:gd name="T72" fmla="*/ 62 w 287"/>
                <a:gd name="T73" fmla="*/ 268 h 401"/>
                <a:gd name="T74" fmla="*/ 71 w 287"/>
                <a:gd name="T75" fmla="*/ 162 h 401"/>
                <a:gd name="T76" fmla="*/ 38 w 287"/>
                <a:gd name="T77" fmla="*/ 335 h 401"/>
                <a:gd name="T78" fmla="*/ 38 w 287"/>
                <a:gd name="T79" fmla="*/ 335 h 401"/>
                <a:gd name="T80" fmla="*/ 48 w 287"/>
                <a:gd name="T81" fmla="*/ 320 h 401"/>
                <a:gd name="T82" fmla="*/ 57 w 287"/>
                <a:gd name="T83" fmla="*/ 306 h 401"/>
                <a:gd name="T84" fmla="*/ 76 w 287"/>
                <a:gd name="T85" fmla="*/ 296 h 401"/>
                <a:gd name="T86" fmla="*/ 100 w 287"/>
                <a:gd name="T87" fmla="*/ 291 h 401"/>
                <a:gd name="T88" fmla="*/ 100 w 287"/>
                <a:gd name="T89" fmla="*/ 291 h 401"/>
                <a:gd name="T90" fmla="*/ 129 w 287"/>
                <a:gd name="T91" fmla="*/ 301 h 401"/>
                <a:gd name="T92" fmla="*/ 148 w 287"/>
                <a:gd name="T93" fmla="*/ 315 h 401"/>
                <a:gd name="T94" fmla="*/ 162 w 287"/>
                <a:gd name="T95" fmla="*/ 330 h 401"/>
                <a:gd name="T96" fmla="*/ 167 w 287"/>
                <a:gd name="T97" fmla="*/ 349 h 401"/>
                <a:gd name="T98" fmla="*/ 167 w 287"/>
                <a:gd name="T99" fmla="*/ 349 h 401"/>
                <a:gd name="T100" fmla="*/ 162 w 287"/>
                <a:gd name="T101" fmla="*/ 373 h 401"/>
                <a:gd name="T102" fmla="*/ 148 w 287"/>
                <a:gd name="T103" fmla="*/ 392 h 401"/>
                <a:gd name="T104" fmla="*/ 129 w 287"/>
                <a:gd name="T105" fmla="*/ 401 h 401"/>
                <a:gd name="T106" fmla="*/ 105 w 287"/>
                <a:gd name="T107" fmla="*/ 401 h 401"/>
                <a:gd name="T108" fmla="*/ 105 w 287"/>
                <a:gd name="T109" fmla="*/ 401 h 401"/>
                <a:gd name="T110" fmla="*/ 76 w 287"/>
                <a:gd name="T111" fmla="*/ 397 h 401"/>
                <a:gd name="T112" fmla="*/ 52 w 287"/>
                <a:gd name="T113" fmla="*/ 378 h 401"/>
                <a:gd name="T114" fmla="*/ 43 w 287"/>
                <a:gd name="T115" fmla="*/ 358 h 401"/>
                <a:gd name="T116" fmla="*/ 38 w 287"/>
                <a:gd name="T117" fmla="*/ 335 h 401"/>
                <a:gd name="T118" fmla="*/ 38 w 287"/>
                <a:gd name="T119" fmla="*/ 33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7" h="401">
                  <a:moveTo>
                    <a:pt x="71" y="162"/>
                  </a:moveTo>
                  <a:lnTo>
                    <a:pt x="177" y="177"/>
                  </a:lnTo>
                  <a:lnTo>
                    <a:pt x="181" y="86"/>
                  </a:lnTo>
                  <a:lnTo>
                    <a:pt x="100" y="76"/>
                  </a:lnTo>
                  <a:lnTo>
                    <a:pt x="100" y="129"/>
                  </a:lnTo>
                  <a:lnTo>
                    <a:pt x="0" y="11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4" y="81"/>
                  </a:lnTo>
                  <a:lnTo>
                    <a:pt x="14" y="57"/>
                  </a:lnTo>
                  <a:lnTo>
                    <a:pt x="28" y="38"/>
                  </a:lnTo>
                  <a:lnTo>
                    <a:pt x="43" y="23"/>
                  </a:lnTo>
                  <a:lnTo>
                    <a:pt x="67" y="9"/>
                  </a:lnTo>
                  <a:lnTo>
                    <a:pt x="91" y="4"/>
                  </a:lnTo>
                  <a:lnTo>
                    <a:pt x="119" y="0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81" y="9"/>
                  </a:lnTo>
                  <a:lnTo>
                    <a:pt x="210" y="19"/>
                  </a:lnTo>
                  <a:lnTo>
                    <a:pt x="234" y="33"/>
                  </a:lnTo>
                  <a:lnTo>
                    <a:pt x="253" y="47"/>
                  </a:lnTo>
                  <a:lnTo>
                    <a:pt x="267" y="62"/>
                  </a:lnTo>
                  <a:lnTo>
                    <a:pt x="277" y="81"/>
                  </a:lnTo>
                  <a:lnTo>
                    <a:pt x="287" y="100"/>
                  </a:lnTo>
                  <a:lnTo>
                    <a:pt x="287" y="119"/>
                  </a:lnTo>
                  <a:lnTo>
                    <a:pt x="287" y="119"/>
                  </a:lnTo>
                  <a:lnTo>
                    <a:pt x="282" y="153"/>
                  </a:lnTo>
                  <a:lnTo>
                    <a:pt x="272" y="177"/>
                  </a:lnTo>
                  <a:lnTo>
                    <a:pt x="263" y="201"/>
                  </a:lnTo>
                  <a:lnTo>
                    <a:pt x="253" y="215"/>
                  </a:lnTo>
                  <a:lnTo>
                    <a:pt x="234" y="229"/>
                  </a:lnTo>
                  <a:lnTo>
                    <a:pt x="215" y="234"/>
                  </a:lnTo>
                  <a:lnTo>
                    <a:pt x="191" y="239"/>
                  </a:lnTo>
                  <a:lnTo>
                    <a:pt x="162" y="239"/>
                  </a:lnTo>
                  <a:lnTo>
                    <a:pt x="157" y="239"/>
                  </a:lnTo>
                  <a:lnTo>
                    <a:pt x="157" y="277"/>
                  </a:lnTo>
                  <a:lnTo>
                    <a:pt x="62" y="268"/>
                  </a:lnTo>
                  <a:lnTo>
                    <a:pt x="71" y="162"/>
                  </a:lnTo>
                  <a:close/>
                  <a:moveTo>
                    <a:pt x="38" y="335"/>
                  </a:moveTo>
                  <a:lnTo>
                    <a:pt x="38" y="335"/>
                  </a:lnTo>
                  <a:lnTo>
                    <a:pt x="48" y="320"/>
                  </a:lnTo>
                  <a:lnTo>
                    <a:pt x="57" y="306"/>
                  </a:lnTo>
                  <a:lnTo>
                    <a:pt x="76" y="296"/>
                  </a:lnTo>
                  <a:lnTo>
                    <a:pt x="100" y="291"/>
                  </a:lnTo>
                  <a:lnTo>
                    <a:pt x="100" y="291"/>
                  </a:lnTo>
                  <a:lnTo>
                    <a:pt x="129" y="301"/>
                  </a:lnTo>
                  <a:lnTo>
                    <a:pt x="148" y="315"/>
                  </a:lnTo>
                  <a:lnTo>
                    <a:pt x="162" y="330"/>
                  </a:lnTo>
                  <a:lnTo>
                    <a:pt x="167" y="349"/>
                  </a:lnTo>
                  <a:lnTo>
                    <a:pt x="167" y="349"/>
                  </a:lnTo>
                  <a:lnTo>
                    <a:pt x="162" y="373"/>
                  </a:lnTo>
                  <a:lnTo>
                    <a:pt x="148" y="392"/>
                  </a:lnTo>
                  <a:lnTo>
                    <a:pt x="129" y="401"/>
                  </a:lnTo>
                  <a:lnTo>
                    <a:pt x="105" y="401"/>
                  </a:lnTo>
                  <a:lnTo>
                    <a:pt x="105" y="401"/>
                  </a:lnTo>
                  <a:lnTo>
                    <a:pt x="76" y="397"/>
                  </a:lnTo>
                  <a:lnTo>
                    <a:pt x="52" y="378"/>
                  </a:lnTo>
                  <a:lnTo>
                    <a:pt x="43" y="358"/>
                  </a:lnTo>
                  <a:lnTo>
                    <a:pt x="38" y="335"/>
                  </a:lnTo>
                  <a:lnTo>
                    <a:pt x="38" y="335"/>
                  </a:lnTo>
                  <a:close/>
                </a:path>
              </a:pathLst>
            </a:custGeom>
            <a:solidFill>
              <a:srgbClr val="2EB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569887CE-1245-4EA9-B839-405B16E8B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1435"/>
              <a:ext cx="339" cy="316"/>
            </a:xfrm>
            <a:custGeom>
              <a:avLst/>
              <a:gdLst>
                <a:gd name="T0" fmla="*/ 0 w 339"/>
                <a:gd name="T1" fmla="*/ 316 h 316"/>
                <a:gd name="T2" fmla="*/ 0 w 339"/>
                <a:gd name="T3" fmla="*/ 316 h 316"/>
                <a:gd name="T4" fmla="*/ 29 w 339"/>
                <a:gd name="T5" fmla="*/ 244 h 316"/>
                <a:gd name="T6" fmla="*/ 57 w 339"/>
                <a:gd name="T7" fmla="*/ 173 h 316"/>
                <a:gd name="T8" fmla="*/ 81 w 339"/>
                <a:gd name="T9" fmla="*/ 134 h 316"/>
                <a:gd name="T10" fmla="*/ 100 w 339"/>
                <a:gd name="T11" fmla="*/ 96 h 316"/>
                <a:gd name="T12" fmla="*/ 129 w 339"/>
                <a:gd name="T13" fmla="*/ 62 h 316"/>
                <a:gd name="T14" fmla="*/ 153 w 339"/>
                <a:gd name="T15" fmla="*/ 34 h 316"/>
                <a:gd name="T16" fmla="*/ 182 w 339"/>
                <a:gd name="T17" fmla="*/ 15 h 316"/>
                <a:gd name="T18" fmla="*/ 210 w 339"/>
                <a:gd name="T19" fmla="*/ 5 h 316"/>
                <a:gd name="T20" fmla="*/ 225 w 339"/>
                <a:gd name="T21" fmla="*/ 0 h 316"/>
                <a:gd name="T22" fmla="*/ 244 w 339"/>
                <a:gd name="T23" fmla="*/ 5 h 316"/>
                <a:gd name="T24" fmla="*/ 258 w 339"/>
                <a:gd name="T25" fmla="*/ 10 h 316"/>
                <a:gd name="T26" fmla="*/ 272 w 339"/>
                <a:gd name="T27" fmla="*/ 15 h 316"/>
                <a:gd name="T28" fmla="*/ 287 w 339"/>
                <a:gd name="T29" fmla="*/ 29 h 316"/>
                <a:gd name="T30" fmla="*/ 306 w 339"/>
                <a:gd name="T31" fmla="*/ 43 h 316"/>
                <a:gd name="T32" fmla="*/ 339 w 339"/>
                <a:gd name="T33" fmla="*/ 86 h 316"/>
                <a:gd name="T34" fmla="*/ 339 w 339"/>
                <a:gd name="T35" fmla="*/ 86 h 316"/>
                <a:gd name="T36" fmla="*/ 330 w 339"/>
                <a:gd name="T37" fmla="*/ 82 h 316"/>
                <a:gd name="T38" fmla="*/ 311 w 339"/>
                <a:gd name="T39" fmla="*/ 62 h 316"/>
                <a:gd name="T40" fmla="*/ 277 w 339"/>
                <a:gd name="T41" fmla="*/ 48 h 316"/>
                <a:gd name="T42" fmla="*/ 253 w 339"/>
                <a:gd name="T43" fmla="*/ 43 h 316"/>
                <a:gd name="T44" fmla="*/ 234 w 339"/>
                <a:gd name="T45" fmla="*/ 43 h 316"/>
                <a:gd name="T46" fmla="*/ 206 w 339"/>
                <a:gd name="T47" fmla="*/ 48 h 316"/>
                <a:gd name="T48" fmla="*/ 182 w 339"/>
                <a:gd name="T49" fmla="*/ 58 h 316"/>
                <a:gd name="T50" fmla="*/ 153 w 339"/>
                <a:gd name="T51" fmla="*/ 77 h 316"/>
                <a:gd name="T52" fmla="*/ 124 w 339"/>
                <a:gd name="T53" fmla="*/ 101 h 316"/>
                <a:gd name="T54" fmla="*/ 96 w 339"/>
                <a:gd name="T55" fmla="*/ 139 h 316"/>
                <a:gd name="T56" fmla="*/ 62 w 339"/>
                <a:gd name="T57" fmla="*/ 187 h 316"/>
                <a:gd name="T58" fmla="*/ 29 w 339"/>
                <a:gd name="T59" fmla="*/ 244 h 316"/>
                <a:gd name="T60" fmla="*/ 0 w 339"/>
                <a:gd name="T61" fmla="*/ 316 h 316"/>
                <a:gd name="T62" fmla="*/ 0 w 339"/>
                <a:gd name="T63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9" h="316">
                  <a:moveTo>
                    <a:pt x="0" y="316"/>
                  </a:moveTo>
                  <a:lnTo>
                    <a:pt x="0" y="316"/>
                  </a:lnTo>
                  <a:lnTo>
                    <a:pt x="29" y="244"/>
                  </a:lnTo>
                  <a:lnTo>
                    <a:pt x="57" y="173"/>
                  </a:lnTo>
                  <a:lnTo>
                    <a:pt x="81" y="134"/>
                  </a:lnTo>
                  <a:lnTo>
                    <a:pt x="100" y="96"/>
                  </a:lnTo>
                  <a:lnTo>
                    <a:pt x="129" y="62"/>
                  </a:lnTo>
                  <a:lnTo>
                    <a:pt x="153" y="34"/>
                  </a:lnTo>
                  <a:lnTo>
                    <a:pt x="182" y="15"/>
                  </a:lnTo>
                  <a:lnTo>
                    <a:pt x="210" y="5"/>
                  </a:lnTo>
                  <a:lnTo>
                    <a:pt x="225" y="0"/>
                  </a:lnTo>
                  <a:lnTo>
                    <a:pt x="244" y="5"/>
                  </a:lnTo>
                  <a:lnTo>
                    <a:pt x="258" y="10"/>
                  </a:lnTo>
                  <a:lnTo>
                    <a:pt x="272" y="15"/>
                  </a:lnTo>
                  <a:lnTo>
                    <a:pt x="287" y="29"/>
                  </a:lnTo>
                  <a:lnTo>
                    <a:pt x="306" y="43"/>
                  </a:lnTo>
                  <a:lnTo>
                    <a:pt x="339" y="86"/>
                  </a:lnTo>
                  <a:lnTo>
                    <a:pt x="339" y="86"/>
                  </a:lnTo>
                  <a:lnTo>
                    <a:pt x="330" y="82"/>
                  </a:lnTo>
                  <a:lnTo>
                    <a:pt x="311" y="62"/>
                  </a:lnTo>
                  <a:lnTo>
                    <a:pt x="277" y="48"/>
                  </a:lnTo>
                  <a:lnTo>
                    <a:pt x="253" y="43"/>
                  </a:lnTo>
                  <a:lnTo>
                    <a:pt x="234" y="43"/>
                  </a:lnTo>
                  <a:lnTo>
                    <a:pt x="206" y="48"/>
                  </a:lnTo>
                  <a:lnTo>
                    <a:pt x="182" y="58"/>
                  </a:lnTo>
                  <a:lnTo>
                    <a:pt x="153" y="77"/>
                  </a:lnTo>
                  <a:lnTo>
                    <a:pt x="124" y="101"/>
                  </a:lnTo>
                  <a:lnTo>
                    <a:pt x="96" y="139"/>
                  </a:lnTo>
                  <a:lnTo>
                    <a:pt x="62" y="187"/>
                  </a:lnTo>
                  <a:lnTo>
                    <a:pt x="29" y="244"/>
                  </a:lnTo>
                  <a:lnTo>
                    <a:pt x="0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pic>
        <p:nvPicPr>
          <p:cNvPr id="107" name="Picture 4" descr="C:\Users\covalt\AppData\Local\Microsoft\Windows\Temporary Internet Files\Content.IE5\8P5W0NGR\MC900434389[1].wmf">
            <a:extLst>
              <a:ext uri="{FF2B5EF4-FFF2-40B4-BE49-F238E27FC236}">
                <a16:creationId xmlns:a16="http://schemas.microsoft.com/office/drawing/2014/main" id="{2368B5E6-725C-4E15-8B7C-611D273B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0074" y="1627457"/>
            <a:ext cx="937866" cy="147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8" name="Picture 8" descr="MCj04238280000[1]">
            <a:extLst>
              <a:ext uri="{FF2B5EF4-FFF2-40B4-BE49-F238E27FC236}">
                <a16:creationId xmlns:a16="http://schemas.microsoft.com/office/drawing/2014/main" id="{27274326-3FF2-4B37-B132-4426AB036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1172433" y="4370638"/>
            <a:ext cx="734626" cy="116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9" name="Picture 7" descr="C:\Users\covalt\AppData\Local\Microsoft\Windows\Temporary Internet Files\Content.IE5\PSLTJ3H0\MC900440450[1].wmf">
            <a:extLst>
              <a:ext uri="{FF2B5EF4-FFF2-40B4-BE49-F238E27FC236}">
                <a16:creationId xmlns:a16="http://schemas.microsoft.com/office/drawing/2014/main" id="{6989BDF7-B714-48D7-A4E4-2F9C7F22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12188" y="3274627"/>
            <a:ext cx="1088492" cy="82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" name="Group 385">
            <a:extLst>
              <a:ext uri="{FF2B5EF4-FFF2-40B4-BE49-F238E27FC236}">
                <a16:creationId xmlns:a16="http://schemas.microsoft.com/office/drawing/2014/main" id="{69D500D1-66A6-454D-B0DD-CFA23DCE4496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5714918" y="5233509"/>
            <a:ext cx="1094969" cy="1165048"/>
            <a:chOff x="1584" y="735"/>
            <a:chExt cx="3312" cy="3095"/>
          </a:xfrm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</p:grpSpPr>
        <p:sp>
          <p:nvSpPr>
            <p:cNvPr id="111" name="AutoShape 384">
              <a:extLst>
                <a:ext uri="{FF2B5EF4-FFF2-40B4-BE49-F238E27FC236}">
                  <a16:creationId xmlns:a16="http://schemas.microsoft.com/office/drawing/2014/main" id="{58A9D97B-8336-4FFF-B61F-41FC2E7A00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4" y="735"/>
              <a:ext cx="3312" cy="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386">
              <a:extLst>
                <a:ext uri="{FF2B5EF4-FFF2-40B4-BE49-F238E27FC236}">
                  <a16:creationId xmlns:a16="http://schemas.microsoft.com/office/drawing/2014/main" id="{20655D1A-5A36-457D-9336-CA7F7D052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" y="2584"/>
              <a:ext cx="592" cy="749"/>
            </a:xfrm>
            <a:custGeom>
              <a:avLst/>
              <a:gdLst>
                <a:gd name="T0" fmla="*/ 0 w 592"/>
                <a:gd name="T1" fmla="*/ 724 h 749"/>
                <a:gd name="T2" fmla="*/ 0 w 592"/>
                <a:gd name="T3" fmla="*/ 724 h 749"/>
                <a:gd name="T4" fmla="*/ 32 w 592"/>
                <a:gd name="T5" fmla="*/ 730 h 749"/>
                <a:gd name="T6" fmla="*/ 101 w 592"/>
                <a:gd name="T7" fmla="*/ 749 h 749"/>
                <a:gd name="T8" fmla="*/ 151 w 592"/>
                <a:gd name="T9" fmla="*/ 749 h 749"/>
                <a:gd name="T10" fmla="*/ 208 w 592"/>
                <a:gd name="T11" fmla="*/ 749 h 749"/>
                <a:gd name="T12" fmla="*/ 265 w 592"/>
                <a:gd name="T13" fmla="*/ 743 h 749"/>
                <a:gd name="T14" fmla="*/ 321 w 592"/>
                <a:gd name="T15" fmla="*/ 730 h 749"/>
                <a:gd name="T16" fmla="*/ 378 w 592"/>
                <a:gd name="T17" fmla="*/ 699 h 749"/>
                <a:gd name="T18" fmla="*/ 434 w 592"/>
                <a:gd name="T19" fmla="*/ 661 h 749"/>
                <a:gd name="T20" fmla="*/ 460 w 592"/>
                <a:gd name="T21" fmla="*/ 636 h 749"/>
                <a:gd name="T22" fmla="*/ 485 w 592"/>
                <a:gd name="T23" fmla="*/ 611 h 749"/>
                <a:gd name="T24" fmla="*/ 504 w 592"/>
                <a:gd name="T25" fmla="*/ 579 h 749"/>
                <a:gd name="T26" fmla="*/ 529 w 592"/>
                <a:gd name="T27" fmla="*/ 541 h 749"/>
                <a:gd name="T28" fmla="*/ 548 w 592"/>
                <a:gd name="T29" fmla="*/ 497 h 749"/>
                <a:gd name="T30" fmla="*/ 560 w 592"/>
                <a:gd name="T31" fmla="*/ 453 h 749"/>
                <a:gd name="T32" fmla="*/ 573 w 592"/>
                <a:gd name="T33" fmla="*/ 403 h 749"/>
                <a:gd name="T34" fmla="*/ 585 w 592"/>
                <a:gd name="T35" fmla="*/ 346 h 749"/>
                <a:gd name="T36" fmla="*/ 592 w 592"/>
                <a:gd name="T37" fmla="*/ 284 h 749"/>
                <a:gd name="T38" fmla="*/ 592 w 592"/>
                <a:gd name="T39" fmla="*/ 214 h 749"/>
                <a:gd name="T40" fmla="*/ 592 w 592"/>
                <a:gd name="T41" fmla="*/ 139 h 749"/>
                <a:gd name="T42" fmla="*/ 585 w 592"/>
                <a:gd name="T43" fmla="*/ 57 h 749"/>
                <a:gd name="T44" fmla="*/ 422 w 592"/>
                <a:gd name="T45" fmla="*/ 0 h 749"/>
                <a:gd name="T46" fmla="*/ 422 w 592"/>
                <a:gd name="T47" fmla="*/ 0 h 749"/>
                <a:gd name="T48" fmla="*/ 428 w 592"/>
                <a:gd name="T49" fmla="*/ 107 h 749"/>
                <a:gd name="T50" fmla="*/ 428 w 592"/>
                <a:gd name="T51" fmla="*/ 208 h 749"/>
                <a:gd name="T52" fmla="*/ 422 w 592"/>
                <a:gd name="T53" fmla="*/ 265 h 749"/>
                <a:gd name="T54" fmla="*/ 416 w 592"/>
                <a:gd name="T55" fmla="*/ 321 h 749"/>
                <a:gd name="T56" fmla="*/ 397 w 592"/>
                <a:gd name="T57" fmla="*/ 372 h 749"/>
                <a:gd name="T58" fmla="*/ 378 w 592"/>
                <a:gd name="T59" fmla="*/ 416 h 749"/>
                <a:gd name="T60" fmla="*/ 353 w 592"/>
                <a:gd name="T61" fmla="*/ 460 h 749"/>
                <a:gd name="T62" fmla="*/ 321 w 592"/>
                <a:gd name="T63" fmla="*/ 485 h 749"/>
                <a:gd name="T64" fmla="*/ 302 w 592"/>
                <a:gd name="T65" fmla="*/ 497 h 749"/>
                <a:gd name="T66" fmla="*/ 283 w 592"/>
                <a:gd name="T67" fmla="*/ 504 h 749"/>
                <a:gd name="T68" fmla="*/ 258 w 592"/>
                <a:gd name="T69" fmla="*/ 510 h 749"/>
                <a:gd name="T70" fmla="*/ 233 w 592"/>
                <a:gd name="T71" fmla="*/ 510 h 749"/>
                <a:gd name="T72" fmla="*/ 202 w 592"/>
                <a:gd name="T73" fmla="*/ 504 h 749"/>
                <a:gd name="T74" fmla="*/ 170 w 592"/>
                <a:gd name="T75" fmla="*/ 491 h 749"/>
                <a:gd name="T76" fmla="*/ 101 w 592"/>
                <a:gd name="T77" fmla="*/ 460 h 749"/>
                <a:gd name="T78" fmla="*/ 0 w 592"/>
                <a:gd name="T79" fmla="*/ 724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2" h="749">
                  <a:moveTo>
                    <a:pt x="0" y="724"/>
                  </a:moveTo>
                  <a:lnTo>
                    <a:pt x="0" y="724"/>
                  </a:lnTo>
                  <a:lnTo>
                    <a:pt x="32" y="730"/>
                  </a:lnTo>
                  <a:lnTo>
                    <a:pt x="101" y="749"/>
                  </a:lnTo>
                  <a:lnTo>
                    <a:pt x="151" y="749"/>
                  </a:lnTo>
                  <a:lnTo>
                    <a:pt x="208" y="749"/>
                  </a:lnTo>
                  <a:lnTo>
                    <a:pt x="265" y="743"/>
                  </a:lnTo>
                  <a:lnTo>
                    <a:pt x="321" y="730"/>
                  </a:lnTo>
                  <a:lnTo>
                    <a:pt x="378" y="699"/>
                  </a:lnTo>
                  <a:lnTo>
                    <a:pt x="434" y="661"/>
                  </a:lnTo>
                  <a:lnTo>
                    <a:pt x="460" y="636"/>
                  </a:lnTo>
                  <a:lnTo>
                    <a:pt x="485" y="611"/>
                  </a:lnTo>
                  <a:lnTo>
                    <a:pt x="504" y="579"/>
                  </a:lnTo>
                  <a:lnTo>
                    <a:pt x="529" y="541"/>
                  </a:lnTo>
                  <a:lnTo>
                    <a:pt x="548" y="497"/>
                  </a:lnTo>
                  <a:lnTo>
                    <a:pt x="560" y="453"/>
                  </a:lnTo>
                  <a:lnTo>
                    <a:pt x="573" y="403"/>
                  </a:lnTo>
                  <a:lnTo>
                    <a:pt x="585" y="346"/>
                  </a:lnTo>
                  <a:lnTo>
                    <a:pt x="592" y="284"/>
                  </a:lnTo>
                  <a:lnTo>
                    <a:pt x="592" y="214"/>
                  </a:lnTo>
                  <a:lnTo>
                    <a:pt x="592" y="139"/>
                  </a:lnTo>
                  <a:lnTo>
                    <a:pt x="585" y="57"/>
                  </a:lnTo>
                  <a:lnTo>
                    <a:pt x="422" y="0"/>
                  </a:lnTo>
                  <a:lnTo>
                    <a:pt x="422" y="0"/>
                  </a:lnTo>
                  <a:lnTo>
                    <a:pt x="428" y="107"/>
                  </a:lnTo>
                  <a:lnTo>
                    <a:pt x="428" y="208"/>
                  </a:lnTo>
                  <a:lnTo>
                    <a:pt x="422" y="265"/>
                  </a:lnTo>
                  <a:lnTo>
                    <a:pt x="416" y="321"/>
                  </a:lnTo>
                  <a:lnTo>
                    <a:pt x="397" y="372"/>
                  </a:lnTo>
                  <a:lnTo>
                    <a:pt x="378" y="416"/>
                  </a:lnTo>
                  <a:lnTo>
                    <a:pt x="353" y="460"/>
                  </a:lnTo>
                  <a:lnTo>
                    <a:pt x="321" y="485"/>
                  </a:lnTo>
                  <a:lnTo>
                    <a:pt x="302" y="497"/>
                  </a:lnTo>
                  <a:lnTo>
                    <a:pt x="283" y="504"/>
                  </a:lnTo>
                  <a:lnTo>
                    <a:pt x="258" y="510"/>
                  </a:lnTo>
                  <a:lnTo>
                    <a:pt x="233" y="510"/>
                  </a:lnTo>
                  <a:lnTo>
                    <a:pt x="202" y="504"/>
                  </a:lnTo>
                  <a:lnTo>
                    <a:pt x="170" y="491"/>
                  </a:lnTo>
                  <a:lnTo>
                    <a:pt x="101" y="460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387">
              <a:extLst>
                <a:ext uri="{FF2B5EF4-FFF2-40B4-BE49-F238E27FC236}">
                  <a16:creationId xmlns:a16="http://schemas.microsoft.com/office/drawing/2014/main" id="{F6D6A815-7680-476D-967A-4173EF5CD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" y="1628"/>
              <a:ext cx="2214" cy="2202"/>
            </a:xfrm>
            <a:custGeom>
              <a:avLst/>
              <a:gdLst>
                <a:gd name="T0" fmla="*/ 943 w 2214"/>
                <a:gd name="T1" fmla="*/ 7 h 2202"/>
                <a:gd name="T2" fmla="*/ 1170 w 2214"/>
                <a:gd name="T3" fmla="*/ 0 h 2202"/>
                <a:gd name="T4" fmla="*/ 1384 w 2214"/>
                <a:gd name="T5" fmla="*/ 38 h 2202"/>
                <a:gd name="T6" fmla="*/ 1585 w 2214"/>
                <a:gd name="T7" fmla="*/ 114 h 2202"/>
                <a:gd name="T8" fmla="*/ 1767 w 2214"/>
                <a:gd name="T9" fmla="*/ 227 h 2202"/>
                <a:gd name="T10" fmla="*/ 1925 w 2214"/>
                <a:gd name="T11" fmla="*/ 371 h 2202"/>
                <a:gd name="T12" fmla="*/ 2057 w 2214"/>
                <a:gd name="T13" fmla="*/ 548 h 2202"/>
                <a:gd name="T14" fmla="*/ 2151 w 2214"/>
                <a:gd name="T15" fmla="*/ 743 h 2202"/>
                <a:gd name="T16" fmla="*/ 2202 w 2214"/>
                <a:gd name="T17" fmla="*/ 956 h 2202"/>
                <a:gd name="T18" fmla="*/ 2214 w 2214"/>
                <a:gd name="T19" fmla="*/ 1070 h 2202"/>
                <a:gd name="T20" fmla="*/ 2202 w 2214"/>
                <a:gd name="T21" fmla="*/ 1290 h 2202"/>
                <a:gd name="T22" fmla="*/ 2145 w 2214"/>
                <a:gd name="T23" fmla="*/ 1497 h 2202"/>
                <a:gd name="T24" fmla="*/ 2057 w 2214"/>
                <a:gd name="T25" fmla="*/ 1686 h 2202"/>
                <a:gd name="T26" fmla="*/ 1931 w 2214"/>
                <a:gd name="T27" fmla="*/ 1850 h 2202"/>
                <a:gd name="T28" fmla="*/ 1767 w 2214"/>
                <a:gd name="T29" fmla="*/ 1994 h 2202"/>
                <a:gd name="T30" fmla="*/ 1585 w 2214"/>
                <a:gd name="T31" fmla="*/ 2101 h 2202"/>
                <a:gd name="T32" fmla="*/ 1377 w 2214"/>
                <a:gd name="T33" fmla="*/ 2171 h 2202"/>
                <a:gd name="T34" fmla="*/ 1270 w 2214"/>
                <a:gd name="T35" fmla="*/ 2189 h 2202"/>
                <a:gd name="T36" fmla="*/ 1044 w 2214"/>
                <a:gd name="T37" fmla="*/ 2196 h 2202"/>
                <a:gd name="T38" fmla="*/ 830 w 2214"/>
                <a:gd name="T39" fmla="*/ 2158 h 2202"/>
                <a:gd name="T40" fmla="*/ 629 w 2214"/>
                <a:gd name="T41" fmla="*/ 2082 h 2202"/>
                <a:gd name="T42" fmla="*/ 446 w 2214"/>
                <a:gd name="T43" fmla="*/ 1969 h 2202"/>
                <a:gd name="T44" fmla="*/ 289 w 2214"/>
                <a:gd name="T45" fmla="*/ 1825 h 2202"/>
                <a:gd name="T46" fmla="*/ 157 w 2214"/>
                <a:gd name="T47" fmla="*/ 1655 h 2202"/>
                <a:gd name="T48" fmla="*/ 63 w 2214"/>
                <a:gd name="T49" fmla="*/ 1460 h 2202"/>
                <a:gd name="T50" fmla="*/ 6 w 2214"/>
                <a:gd name="T51" fmla="*/ 1240 h 2202"/>
                <a:gd name="T52" fmla="*/ 0 w 2214"/>
                <a:gd name="T53" fmla="*/ 1126 h 2202"/>
                <a:gd name="T54" fmla="*/ 12 w 2214"/>
                <a:gd name="T55" fmla="*/ 912 h 2202"/>
                <a:gd name="T56" fmla="*/ 63 w 2214"/>
                <a:gd name="T57" fmla="*/ 705 h 2202"/>
                <a:gd name="T58" fmla="*/ 157 w 2214"/>
                <a:gd name="T59" fmla="*/ 516 h 2202"/>
                <a:gd name="T60" fmla="*/ 283 w 2214"/>
                <a:gd name="T61" fmla="*/ 346 h 2202"/>
                <a:gd name="T62" fmla="*/ 440 w 2214"/>
                <a:gd name="T63" fmla="*/ 208 h 2202"/>
                <a:gd name="T64" fmla="*/ 622 w 2214"/>
                <a:gd name="T65" fmla="*/ 101 h 2202"/>
                <a:gd name="T66" fmla="*/ 830 w 2214"/>
                <a:gd name="T67" fmla="*/ 25 h 2202"/>
                <a:gd name="T68" fmla="*/ 943 w 2214"/>
                <a:gd name="T69" fmla="*/ 7 h 2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4" h="2202">
                  <a:moveTo>
                    <a:pt x="943" y="7"/>
                  </a:moveTo>
                  <a:lnTo>
                    <a:pt x="943" y="7"/>
                  </a:lnTo>
                  <a:lnTo>
                    <a:pt x="1057" y="0"/>
                  </a:lnTo>
                  <a:lnTo>
                    <a:pt x="1170" y="0"/>
                  </a:lnTo>
                  <a:lnTo>
                    <a:pt x="1277" y="13"/>
                  </a:lnTo>
                  <a:lnTo>
                    <a:pt x="1384" y="38"/>
                  </a:lnTo>
                  <a:lnTo>
                    <a:pt x="1484" y="69"/>
                  </a:lnTo>
                  <a:lnTo>
                    <a:pt x="1585" y="114"/>
                  </a:lnTo>
                  <a:lnTo>
                    <a:pt x="1679" y="170"/>
                  </a:lnTo>
                  <a:lnTo>
                    <a:pt x="1767" y="227"/>
                  </a:lnTo>
                  <a:lnTo>
                    <a:pt x="1849" y="296"/>
                  </a:lnTo>
                  <a:lnTo>
                    <a:pt x="1925" y="371"/>
                  </a:lnTo>
                  <a:lnTo>
                    <a:pt x="1994" y="453"/>
                  </a:lnTo>
                  <a:lnTo>
                    <a:pt x="2057" y="548"/>
                  </a:lnTo>
                  <a:lnTo>
                    <a:pt x="2107" y="642"/>
                  </a:lnTo>
                  <a:lnTo>
                    <a:pt x="2151" y="743"/>
                  </a:lnTo>
                  <a:lnTo>
                    <a:pt x="2183" y="850"/>
                  </a:lnTo>
                  <a:lnTo>
                    <a:pt x="2202" y="956"/>
                  </a:lnTo>
                  <a:lnTo>
                    <a:pt x="2202" y="956"/>
                  </a:lnTo>
                  <a:lnTo>
                    <a:pt x="2214" y="1070"/>
                  </a:lnTo>
                  <a:lnTo>
                    <a:pt x="2214" y="1183"/>
                  </a:lnTo>
                  <a:lnTo>
                    <a:pt x="2202" y="1290"/>
                  </a:lnTo>
                  <a:lnTo>
                    <a:pt x="2183" y="1397"/>
                  </a:lnTo>
                  <a:lnTo>
                    <a:pt x="2145" y="1497"/>
                  </a:lnTo>
                  <a:lnTo>
                    <a:pt x="2107" y="1592"/>
                  </a:lnTo>
                  <a:lnTo>
                    <a:pt x="2057" y="1686"/>
                  </a:lnTo>
                  <a:lnTo>
                    <a:pt x="1994" y="1774"/>
                  </a:lnTo>
                  <a:lnTo>
                    <a:pt x="1931" y="1850"/>
                  </a:lnTo>
                  <a:lnTo>
                    <a:pt x="1856" y="1925"/>
                  </a:lnTo>
                  <a:lnTo>
                    <a:pt x="1767" y="1994"/>
                  </a:lnTo>
                  <a:lnTo>
                    <a:pt x="1679" y="2051"/>
                  </a:lnTo>
                  <a:lnTo>
                    <a:pt x="1585" y="2101"/>
                  </a:lnTo>
                  <a:lnTo>
                    <a:pt x="1484" y="2139"/>
                  </a:lnTo>
                  <a:lnTo>
                    <a:pt x="1377" y="2171"/>
                  </a:lnTo>
                  <a:lnTo>
                    <a:pt x="1270" y="2189"/>
                  </a:lnTo>
                  <a:lnTo>
                    <a:pt x="1270" y="2189"/>
                  </a:lnTo>
                  <a:lnTo>
                    <a:pt x="1157" y="2202"/>
                  </a:lnTo>
                  <a:lnTo>
                    <a:pt x="1044" y="2196"/>
                  </a:lnTo>
                  <a:lnTo>
                    <a:pt x="937" y="2183"/>
                  </a:lnTo>
                  <a:lnTo>
                    <a:pt x="830" y="2158"/>
                  </a:lnTo>
                  <a:lnTo>
                    <a:pt x="723" y="2127"/>
                  </a:lnTo>
                  <a:lnTo>
                    <a:pt x="629" y="2082"/>
                  </a:lnTo>
                  <a:lnTo>
                    <a:pt x="534" y="2032"/>
                  </a:lnTo>
                  <a:lnTo>
                    <a:pt x="446" y="1969"/>
                  </a:lnTo>
                  <a:lnTo>
                    <a:pt x="364" y="1900"/>
                  </a:lnTo>
                  <a:lnTo>
                    <a:pt x="289" y="1825"/>
                  </a:lnTo>
                  <a:lnTo>
                    <a:pt x="220" y="1743"/>
                  </a:lnTo>
                  <a:lnTo>
                    <a:pt x="157" y="1655"/>
                  </a:lnTo>
                  <a:lnTo>
                    <a:pt x="107" y="1560"/>
                  </a:lnTo>
                  <a:lnTo>
                    <a:pt x="63" y="1460"/>
                  </a:lnTo>
                  <a:lnTo>
                    <a:pt x="31" y="1353"/>
                  </a:lnTo>
                  <a:lnTo>
                    <a:pt x="6" y="1240"/>
                  </a:lnTo>
                  <a:lnTo>
                    <a:pt x="6" y="1240"/>
                  </a:lnTo>
                  <a:lnTo>
                    <a:pt x="0" y="1126"/>
                  </a:lnTo>
                  <a:lnTo>
                    <a:pt x="0" y="1019"/>
                  </a:lnTo>
                  <a:lnTo>
                    <a:pt x="12" y="912"/>
                  </a:lnTo>
                  <a:lnTo>
                    <a:pt x="31" y="805"/>
                  </a:lnTo>
                  <a:lnTo>
                    <a:pt x="63" y="705"/>
                  </a:lnTo>
                  <a:lnTo>
                    <a:pt x="107" y="604"/>
                  </a:lnTo>
                  <a:lnTo>
                    <a:pt x="157" y="516"/>
                  </a:lnTo>
                  <a:lnTo>
                    <a:pt x="213" y="428"/>
                  </a:lnTo>
                  <a:lnTo>
                    <a:pt x="283" y="346"/>
                  </a:lnTo>
                  <a:lnTo>
                    <a:pt x="358" y="271"/>
                  </a:lnTo>
                  <a:lnTo>
                    <a:pt x="440" y="208"/>
                  </a:lnTo>
                  <a:lnTo>
                    <a:pt x="528" y="151"/>
                  </a:lnTo>
                  <a:lnTo>
                    <a:pt x="622" y="101"/>
                  </a:lnTo>
                  <a:lnTo>
                    <a:pt x="723" y="57"/>
                  </a:lnTo>
                  <a:lnTo>
                    <a:pt x="830" y="25"/>
                  </a:lnTo>
                  <a:lnTo>
                    <a:pt x="943" y="7"/>
                  </a:lnTo>
                  <a:lnTo>
                    <a:pt x="943" y="7"/>
                  </a:lnTo>
                  <a:close/>
                </a:path>
              </a:pathLst>
            </a:custGeom>
            <a:solidFill>
              <a:srgbClr val="F08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388">
              <a:extLst>
                <a:ext uri="{FF2B5EF4-FFF2-40B4-BE49-F238E27FC236}">
                  <a16:creationId xmlns:a16="http://schemas.microsoft.com/office/drawing/2014/main" id="{D93ECCF6-AD7C-4CE2-96F5-182C44F7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647"/>
              <a:ext cx="2101" cy="2120"/>
            </a:xfrm>
            <a:custGeom>
              <a:avLst/>
              <a:gdLst>
                <a:gd name="T0" fmla="*/ 893 w 2101"/>
                <a:gd name="T1" fmla="*/ 6 h 2120"/>
                <a:gd name="T2" fmla="*/ 1107 w 2101"/>
                <a:gd name="T3" fmla="*/ 6 h 2120"/>
                <a:gd name="T4" fmla="*/ 1308 w 2101"/>
                <a:gd name="T5" fmla="*/ 38 h 2120"/>
                <a:gd name="T6" fmla="*/ 1503 w 2101"/>
                <a:gd name="T7" fmla="*/ 113 h 2120"/>
                <a:gd name="T8" fmla="*/ 1673 w 2101"/>
                <a:gd name="T9" fmla="*/ 220 h 2120"/>
                <a:gd name="T10" fmla="*/ 1824 w 2101"/>
                <a:gd name="T11" fmla="*/ 365 h 2120"/>
                <a:gd name="T12" fmla="*/ 1950 w 2101"/>
                <a:gd name="T13" fmla="*/ 529 h 2120"/>
                <a:gd name="T14" fmla="*/ 2038 w 2101"/>
                <a:gd name="T15" fmla="*/ 717 h 2120"/>
                <a:gd name="T16" fmla="*/ 2088 w 2101"/>
                <a:gd name="T17" fmla="*/ 925 h 2120"/>
                <a:gd name="T18" fmla="*/ 2101 w 2101"/>
                <a:gd name="T19" fmla="*/ 1032 h 2120"/>
                <a:gd name="T20" fmla="*/ 2088 w 2101"/>
                <a:gd name="T21" fmla="*/ 1246 h 2120"/>
                <a:gd name="T22" fmla="*/ 2038 w 2101"/>
                <a:gd name="T23" fmla="*/ 1441 h 2120"/>
                <a:gd name="T24" fmla="*/ 1950 w 2101"/>
                <a:gd name="T25" fmla="*/ 1623 h 2120"/>
                <a:gd name="T26" fmla="*/ 1830 w 2101"/>
                <a:gd name="T27" fmla="*/ 1787 h 2120"/>
                <a:gd name="T28" fmla="*/ 1679 w 2101"/>
                <a:gd name="T29" fmla="*/ 1919 h 2120"/>
                <a:gd name="T30" fmla="*/ 1509 w 2101"/>
                <a:gd name="T31" fmla="*/ 2019 h 2120"/>
                <a:gd name="T32" fmla="*/ 1308 w 2101"/>
                <a:gd name="T33" fmla="*/ 2089 h 2120"/>
                <a:gd name="T34" fmla="*/ 1207 w 2101"/>
                <a:gd name="T35" fmla="*/ 2108 h 2120"/>
                <a:gd name="T36" fmla="*/ 994 w 2101"/>
                <a:gd name="T37" fmla="*/ 2114 h 2120"/>
                <a:gd name="T38" fmla="*/ 786 w 2101"/>
                <a:gd name="T39" fmla="*/ 2076 h 2120"/>
                <a:gd name="T40" fmla="*/ 597 w 2101"/>
                <a:gd name="T41" fmla="*/ 2007 h 2120"/>
                <a:gd name="T42" fmla="*/ 421 w 2101"/>
                <a:gd name="T43" fmla="*/ 1894 h 2120"/>
                <a:gd name="T44" fmla="*/ 270 w 2101"/>
                <a:gd name="T45" fmla="*/ 1755 h 2120"/>
                <a:gd name="T46" fmla="*/ 150 w 2101"/>
                <a:gd name="T47" fmla="*/ 1592 h 2120"/>
                <a:gd name="T48" fmla="*/ 62 w 2101"/>
                <a:gd name="T49" fmla="*/ 1403 h 2120"/>
                <a:gd name="T50" fmla="*/ 6 w 2101"/>
                <a:gd name="T51" fmla="*/ 1195 h 2120"/>
                <a:gd name="T52" fmla="*/ 0 w 2101"/>
                <a:gd name="T53" fmla="*/ 1082 h 2120"/>
                <a:gd name="T54" fmla="*/ 6 w 2101"/>
                <a:gd name="T55" fmla="*/ 875 h 2120"/>
                <a:gd name="T56" fmla="*/ 62 w 2101"/>
                <a:gd name="T57" fmla="*/ 680 h 2120"/>
                <a:gd name="T58" fmla="*/ 144 w 2101"/>
                <a:gd name="T59" fmla="*/ 497 h 2120"/>
                <a:gd name="T60" fmla="*/ 270 w 2101"/>
                <a:gd name="T61" fmla="*/ 334 h 2120"/>
                <a:gd name="T62" fmla="*/ 415 w 2101"/>
                <a:gd name="T63" fmla="*/ 201 h 2120"/>
                <a:gd name="T64" fmla="*/ 591 w 2101"/>
                <a:gd name="T65" fmla="*/ 95 h 2120"/>
                <a:gd name="T66" fmla="*/ 786 w 2101"/>
                <a:gd name="T67" fmla="*/ 25 h 2120"/>
                <a:gd name="T68" fmla="*/ 893 w 2101"/>
                <a:gd name="T69" fmla="*/ 6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01" h="2120">
                  <a:moveTo>
                    <a:pt x="893" y="6"/>
                  </a:moveTo>
                  <a:lnTo>
                    <a:pt x="893" y="6"/>
                  </a:lnTo>
                  <a:lnTo>
                    <a:pt x="1000" y="0"/>
                  </a:lnTo>
                  <a:lnTo>
                    <a:pt x="1107" y="6"/>
                  </a:lnTo>
                  <a:lnTo>
                    <a:pt x="1207" y="19"/>
                  </a:lnTo>
                  <a:lnTo>
                    <a:pt x="1308" y="38"/>
                  </a:lnTo>
                  <a:lnTo>
                    <a:pt x="1409" y="76"/>
                  </a:lnTo>
                  <a:lnTo>
                    <a:pt x="1503" y="113"/>
                  </a:lnTo>
                  <a:lnTo>
                    <a:pt x="1591" y="164"/>
                  </a:lnTo>
                  <a:lnTo>
                    <a:pt x="1673" y="220"/>
                  </a:lnTo>
                  <a:lnTo>
                    <a:pt x="1755" y="290"/>
                  </a:lnTo>
                  <a:lnTo>
                    <a:pt x="1824" y="365"/>
                  </a:lnTo>
                  <a:lnTo>
                    <a:pt x="1893" y="440"/>
                  </a:lnTo>
                  <a:lnTo>
                    <a:pt x="1950" y="529"/>
                  </a:lnTo>
                  <a:lnTo>
                    <a:pt x="2000" y="623"/>
                  </a:lnTo>
                  <a:lnTo>
                    <a:pt x="2038" y="717"/>
                  </a:lnTo>
                  <a:lnTo>
                    <a:pt x="2069" y="818"/>
                  </a:lnTo>
                  <a:lnTo>
                    <a:pt x="2088" y="925"/>
                  </a:lnTo>
                  <a:lnTo>
                    <a:pt x="2088" y="925"/>
                  </a:lnTo>
                  <a:lnTo>
                    <a:pt x="2101" y="1032"/>
                  </a:lnTo>
                  <a:lnTo>
                    <a:pt x="2101" y="1139"/>
                  </a:lnTo>
                  <a:lnTo>
                    <a:pt x="2088" y="1246"/>
                  </a:lnTo>
                  <a:lnTo>
                    <a:pt x="2069" y="1346"/>
                  </a:lnTo>
                  <a:lnTo>
                    <a:pt x="2038" y="1441"/>
                  </a:lnTo>
                  <a:lnTo>
                    <a:pt x="2000" y="1535"/>
                  </a:lnTo>
                  <a:lnTo>
                    <a:pt x="1950" y="1623"/>
                  </a:lnTo>
                  <a:lnTo>
                    <a:pt x="1893" y="1705"/>
                  </a:lnTo>
                  <a:lnTo>
                    <a:pt x="1830" y="1787"/>
                  </a:lnTo>
                  <a:lnTo>
                    <a:pt x="1761" y="1856"/>
                  </a:lnTo>
                  <a:lnTo>
                    <a:pt x="1679" y="1919"/>
                  </a:lnTo>
                  <a:lnTo>
                    <a:pt x="1597" y="1975"/>
                  </a:lnTo>
                  <a:lnTo>
                    <a:pt x="1509" y="2019"/>
                  </a:lnTo>
                  <a:lnTo>
                    <a:pt x="1409" y="2063"/>
                  </a:lnTo>
                  <a:lnTo>
                    <a:pt x="1308" y="2089"/>
                  </a:lnTo>
                  <a:lnTo>
                    <a:pt x="1207" y="2108"/>
                  </a:lnTo>
                  <a:lnTo>
                    <a:pt x="1207" y="2108"/>
                  </a:lnTo>
                  <a:lnTo>
                    <a:pt x="1100" y="2120"/>
                  </a:lnTo>
                  <a:lnTo>
                    <a:pt x="994" y="2114"/>
                  </a:lnTo>
                  <a:lnTo>
                    <a:pt x="887" y="2101"/>
                  </a:lnTo>
                  <a:lnTo>
                    <a:pt x="786" y="2076"/>
                  </a:lnTo>
                  <a:lnTo>
                    <a:pt x="692" y="2045"/>
                  </a:lnTo>
                  <a:lnTo>
                    <a:pt x="597" y="2007"/>
                  </a:lnTo>
                  <a:lnTo>
                    <a:pt x="509" y="1957"/>
                  </a:lnTo>
                  <a:lnTo>
                    <a:pt x="421" y="1894"/>
                  </a:lnTo>
                  <a:lnTo>
                    <a:pt x="346" y="1831"/>
                  </a:lnTo>
                  <a:lnTo>
                    <a:pt x="270" y="1755"/>
                  </a:lnTo>
                  <a:lnTo>
                    <a:pt x="207" y="1673"/>
                  </a:lnTo>
                  <a:lnTo>
                    <a:pt x="150" y="1592"/>
                  </a:lnTo>
                  <a:lnTo>
                    <a:pt x="100" y="1497"/>
                  </a:lnTo>
                  <a:lnTo>
                    <a:pt x="62" y="1403"/>
                  </a:lnTo>
                  <a:lnTo>
                    <a:pt x="31" y="1296"/>
                  </a:lnTo>
                  <a:lnTo>
                    <a:pt x="6" y="1195"/>
                  </a:lnTo>
                  <a:lnTo>
                    <a:pt x="6" y="1195"/>
                  </a:lnTo>
                  <a:lnTo>
                    <a:pt x="0" y="1082"/>
                  </a:lnTo>
                  <a:lnTo>
                    <a:pt x="0" y="981"/>
                  </a:lnTo>
                  <a:lnTo>
                    <a:pt x="6" y="875"/>
                  </a:lnTo>
                  <a:lnTo>
                    <a:pt x="31" y="774"/>
                  </a:lnTo>
                  <a:lnTo>
                    <a:pt x="62" y="680"/>
                  </a:lnTo>
                  <a:lnTo>
                    <a:pt x="100" y="585"/>
                  </a:lnTo>
                  <a:lnTo>
                    <a:pt x="144" y="497"/>
                  </a:lnTo>
                  <a:lnTo>
                    <a:pt x="201" y="409"/>
                  </a:lnTo>
                  <a:lnTo>
                    <a:pt x="270" y="334"/>
                  </a:lnTo>
                  <a:lnTo>
                    <a:pt x="339" y="264"/>
                  </a:lnTo>
                  <a:lnTo>
                    <a:pt x="415" y="201"/>
                  </a:lnTo>
                  <a:lnTo>
                    <a:pt x="503" y="145"/>
                  </a:lnTo>
                  <a:lnTo>
                    <a:pt x="591" y="95"/>
                  </a:lnTo>
                  <a:lnTo>
                    <a:pt x="685" y="57"/>
                  </a:lnTo>
                  <a:lnTo>
                    <a:pt x="786" y="25"/>
                  </a:lnTo>
                  <a:lnTo>
                    <a:pt x="893" y="6"/>
                  </a:lnTo>
                  <a:lnTo>
                    <a:pt x="893" y="6"/>
                  </a:lnTo>
                  <a:close/>
                </a:path>
              </a:pathLst>
            </a:custGeom>
            <a:solidFill>
              <a:srgbClr val="FFC4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389">
              <a:extLst>
                <a:ext uri="{FF2B5EF4-FFF2-40B4-BE49-F238E27FC236}">
                  <a16:creationId xmlns:a16="http://schemas.microsoft.com/office/drawing/2014/main" id="{44AD4EED-C351-4888-93B1-7655B589E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" y="1666"/>
              <a:ext cx="2070" cy="2070"/>
            </a:xfrm>
            <a:custGeom>
              <a:avLst/>
              <a:gdLst>
                <a:gd name="T0" fmla="*/ 881 w 2070"/>
                <a:gd name="T1" fmla="*/ 6 h 2070"/>
                <a:gd name="T2" fmla="*/ 1095 w 2070"/>
                <a:gd name="T3" fmla="*/ 0 h 2070"/>
                <a:gd name="T4" fmla="*/ 1290 w 2070"/>
                <a:gd name="T5" fmla="*/ 38 h 2070"/>
                <a:gd name="T6" fmla="*/ 1479 w 2070"/>
                <a:gd name="T7" fmla="*/ 107 h 2070"/>
                <a:gd name="T8" fmla="*/ 1648 w 2070"/>
                <a:gd name="T9" fmla="*/ 214 h 2070"/>
                <a:gd name="T10" fmla="*/ 1799 w 2070"/>
                <a:gd name="T11" fmla="*/ 352 h 2070"/>
                <a:gd name="T12" fmla="*/ 1919 w 2070"/>
                <a:gd name="T13" fmla="*/ 516 h 2070"/>
                <a:gd name="T14" fmla="*/ 2007 w 2070"/>
                <a:gd name="T15" fmla="*/ 698 h 2070"/>
                <a:gd name="T16" fmla="*/ 2057 w 2070"/>
                <a:gd name="T17" fmla="*/ 906 h 2070"/>
                <a:gd name="T18" fmla="*/ 2070 w 2070"/>
                <a:gd name="T19" fmla="*/ 1007 h 2070"/>
                <a:gd name="T20" fmla="*/ 2057 w 2070"/>
                <a:gd name="T21" fmla="*/ 1214 h 2070"/>
                <a:gd name="T22" fmla="*/ 2007 w 2070"/>
                <a:gd name="T23" fmla="*/ 1409 h 2070"/>
                <a:gd name="T24" fmla="*/ 1919 w 2070"/>
                <a:gd name="T25" fmla="*/ 1585 h 2070"/>
                <a:gd name="T26" fmla="*/ 1806 w 2070"/>
                <a:gd name="T27" fmla="*/ 1743 h 2070"/>
                <a:gd name="T28" fmla="*/ 1655 w 2070"/>
                <a:gd name="T29" fmla="*/ 1875 h 2070"/>
                <a:gd name="T30" fmla="*/ 1485 w 2070"/>
                <a:gd name="T31" fmla="*/ 1975 h 2070"/>
                <a:gd name="T32" fmla="*/ 1290 w 2070"/>
                <a:gd name="T33" fmla="*/ 2044 h 2070"/>
                <a:gd name="T34" fmla="*/ 1189 w 2070"/>
                <a:gd name="T35" fmla="*/ 2063 h 2070"/>
                <a:gd name="T36" fmla="*/ 982 w 2070"/>
                <a:gd name="T37" fmla="*/ 2070 h 2070"/>
                <a:gd name="T38" fmla="*/ 780 w 2070"/>
                <a:gd name="T39" fmla="*/ 2032 h 2070"/>
                <a:gd name="T40" fmla="*/ 591 w 2070"/>
                <a:gd name="T41" fmla="*/ 1963 h 2070"/>
                <a:gd name="T42" fmla="*/ 422 w 2070"/>
                <a:gd name="T43" fmla="*/ 1856 h 2070"/>
                <a:gd name="T44" fmla="*/ 271 w 2070"/>
                <a:gd name="T45" fmla="*/ 1717 h 2070"/>
                <a:gd name="T46" fmla="*/ 151 w 2070"/>
                <a:gd name="T47" fmla="*/ 1554 h 2070"/>
                <a:gd name="T48" fmla="*/ 63 w 2070"/>
                <a:gd name="T49" fmla="*/ 1371 h 2070"/>
                <a:gd name="T50" fmla="*/ 13 w 2070"/>
                <a:gd name="T51" fmla="*/ 1164 h 2070"/>
                <a:gd name="T52" fmla="*/ 0 w 2070"/>
                <a:gd name="T53" fmla="*/ 1057 h 2070"/>
                <a:gd name="T54" fmla="*/ 13 w 2070"/>
                <a:gd name="T55" fmla="*/ 856 h 2070"/>
                <a:gd name="T56" fmla="*/ 63 w 2070"/>
                <a:gd name="T57" fmla="*/ 661 h 2070"/>
                <a:gd name="T58" fmla="*/ 151 w 2070"/>
                <a:gd name="T59" fmla="*/ 484 h 2070"/>
                <a:gd name="T60" fmla="*/ 271 w 2070"/>
                <a:gd name="T61" fmla="*/ 327 h 2070"/>
                <a:gd name="T62" fmla="*/ 415 w 2070"/>
                <a:gd name="T63" fmla="*/ 195 h 2070"/>
                <a:gd name="T64" fmla="*/ 585 w 2070"/>
                <a:gd name="T65" fmla="*/ 88 h 2070"/>
                <a:gd name="T66" fmla="*/ 780 w 2070"/>
                <a:gd name="T67" fmla="*/ 25 h 2070"/>
                <a:gd name="T68" fmla="*/ 881 w 2070"/>
                <a:gd name="T69" fmla="*/ 6 h 2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70" h="2070">
                  <a:moveTo>
                    <a:pt x="881" y="6"/>
                  </a:moveTo>
                  <a:lnTo>
                    <a:pt x="881" y="6"/>
                  </a:lnTo>
                  <a:lnTo>
                    <a:pt x="988" y="0"/>
                  </a:lnTo>
                  <a:lnTo>
                    <a:pt x="1095" y="0"/>
                  </a:lnTo>
                  <a:lnTo>
                    <a:pt x="1195" y="13"/>
                  </a:lnTo>
                  <a:lnTo>
                    <a:pt x="1290" y="38"/>
                  </a:lnTo>
                  <a:lnTo>
                    <a:pt x="1390" y="69"/>
                  </a:lnTo>
                  <a:lnTo>
                    <a:pt x="1479" y="107"/>
                  </a:lnTo>
                  <a:lnTo>
                    <a:pt x="1567" y="157"/>
                  </a:lnTo>
                  <a:lnTo>
                    <a:pt x="1648" y="214"/>
                  </a:lnTo>
                  <a:lnTo>
                    <a:pt x="1730" y="277"/>
                  </a:lnTo>
                  <a:lnTo>
                    <a:pt x="1799" y="352"/>
                  </a:lnTo>
                  <a:lnTo>
                    <a:pt x="1862" y="428"/>
                  </a:lnTo>
                  <a:lnTo>
                    <a:pt x="1919" y="516"/>
                  </a:lnTo>
                  <a:lnTo>
                    <a:pt x="1969" y="604"/>
                  </a:lnTo>
                  <a:lnTo>
                    <a:pt x="2007" y="698"/>
                  </a:lnTo>
                  <a:lnTo>
                    <a:pt x="2038" y="799"/>
                  </a:lnTo>
                  <a:lnTo>
                    <a:pt x="2057" y="906"/>
                  </a:lnTo>
                  <a:lnTo>
                    <a:pt x="2057" y="906"/>
                  </a:lnTo>
                  <a:lnTo>
                    <a:pt x="2070" y="1007"/>
                  </a:lnTo>
                  <a:lnTo>
                    <a:pt x="2070" y="1113"/>
                  </a:lnTo>
                  <a:lnTo>
                    <a:pt x="2057" y="1214"/>
                  </a:lnTo>
                  <a:lnTo>
                    <a:pt x="2038" y="1315"/>
                  </a:lnTo>
                  <a:lnTo>
                    <a:pt x="2007" y="1409"/>
                  </a:lnTo>
                  <a:lnTo>
                    <a:pt x="1969" y="1503"/>
                  </a:lnTo>
                  <a:lnTo>
                    <a:pt x="1919" y="1585"/>
                  </a:lnTo>
                  <a:lnTo>
                    <a:pt x="1869" y="1667"/>
                  </a:lnTo>
                  <a:lnTo>
                    <a:pt x="1806" y="1743"/>
                  </a:lnTo>
                  <a:lnTo>
                    <a:pt x="1730" y="1812"/>
                  </a:lnTo>
                  <a:lnTo>
                    <a:pt x="1655" y="1875"/>
                  </a:lnTo>
                  <a:lnTo>
                    <a:pt x="1573" y="1931"/>
                  </a:lnTo>
                  <a:lnTo>
                    <a:pt x="1485" y="1975"/>
                  </a:lnTo>
                  <a:lnTo>
                    <a:pt x="1390" y="2019"/>
                  </a:lnTo>
                  <a:lnTo>
                    <a:pt x="1290" y="2044"/>
                  </a:lnTo>
                  <a:lnTo>
                    <a:pt x="1189" y="2063"/>
                  </a:lnTo>
                  <a:lnTo>
                    <a:pt x="1189" y="2063"/>
                  </a:lnTo>
                  <a:lnTo>
                    <a:pt x="1082" y="2070"/>
                  </a:lnTo>
                  <a:lnTo>
                    <a:pt x="982" y="2070"/>
                  </a:lnTo>
                  <a:lnTo>
                    <a:pt x="881" y="2057"/>
                  </a:lnTo>
                  <a:lnTo>
                    <a:pt x="780" y="2032"/>
                  </a:lnTo>
                  <a:lnTo>
                    <a:pt x="686" y="2000"/>
                  </a:lnTo>
                  <a:lnTo>
                    <a:pt x="591" y="1963"/>
                  </a:lnTo>
                  <a:lnTo>
                    <a:pt x="503" y="1912"/>
                  </a:lnTo>
                  <a:lnTo>
                    <a:pt x="422" y="1856"/>
                  </a:lnTo>
                  <a:lnTo>
                    <a:pt x="346" y="1787"/>
                  </a:lnTo>
                  <a:lnTo>
                    <a:pt x="271" y="1717"/>
                  </a:lnTo>
                  <a:lnTo>
                    <a:pt x="208" y="1642"/>
                  </a:lnTo>
                  <a:lnTo>
                    <a:pt x="151" y="1554"/>
                  </a:lnTo>
                  <a:lnTo>
                    <a:pt x="107" y="1466"/>
                  </a:lnTo>
                  <a:lnTo>
                    <a:pt x="63" y="1371"/>
                  </a:lnTo>
                  <a:lnTo>
                    <a:pt x="32" y="1271"/>
                  </a:lnTo>
                  <a:lnTo>
                    <a:pt x="13" y="1164"/>
                  </a:lnTo>
                  <a:lnTo>
                    <a:pt x="13" y="1164"/>
                  </a:lnTo>
                  <a:lnTo>
                    <a:pt x="0" y="1057"/>
                  </a:lnTo>
                  <a:lnTo>
                    <a:pt x="6" y="956"/>
                  </a:lnTo>
                  <a:lnTo>
                    <a:pt x="13" y="856"/>
                  </a:lnTo>
                  <a:lnTo>
                    <a:pt x="32" y="755"/>
                  </a:lnTo>
                  <a:lnTo>
                    <a:pt x="63" y="661"/>
                  </a:lnTo>
                  <a:lnTo>
                    <a:pt x="101" y="566"/>
                  </a:lnTo>
                  <a:lnTo>
                    <a:pt x="151" y="484"/>
                  </a:lnTo>
                  <a:lnTo>
                    <a:pt x="208" y="403"/>
                  </a:lnTo>
                  <a:lnTo>
                    <a:pt x="271" y="327"/>
                  </a:lnTo>
                  <a:lnTo>
                    <a:pt x="340" y="258"/>
                  </a:lnTo>
                  <a:lnTo>
                    <a:pt x="415" y="195"/>
                  </a:lnTo>
                  <a:lnTo>
                    <a:pt x="497" y="138"/>
                  </a:lnTo>
                  <a:lnTo>
                    <a:pt x="585" y="88"/>
                  </a:lnTo>
                  <a:lnTo>
                    <a:pt x="680" y="50"/>
                  </a:lnTo>
                  <a:lnTo>
                    <a:pt x="780" y="25"/>
                  </a:lnTo>
                  <a:lnTo>
                    <a:pt x="881" y="6"/>
                  </a:lnTo>
                  <a:lnTo>
                    <a:pt x="881" y="6"/>
                  </a:lnTo>
                  <a:close/>
                </a:path>
              </a:pathLst>
            </a:custGeom>
            <a:solidFill>
              <a:srgbClr val="FFC5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390">
              <a:extLst>
                <a:ext uri="{FF2B5EF4-FFF2-40B4-BE49-F238E27FC236}">
                  <a16:creationId xmlns:a16="http://schemas.microsoft.com/office/drawing/2014/main" id="{6FBF5ED6-5E8B-4400-93BB-635DC7499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1679"/>
              <a:ext cx="2032" cy="2031"/>
            </a:xfrm>
            <a:custGeom>
              <a:avLst/>
              <a:gdLst>
                <a:gd name="T0" fmla="*/ 868 w 2032"/>
                <a:gd name="T1" fmla="*/ 6 h 2031"/>
                <a:gd name="T2" fmla="*/ 1069 w 2032"/>
                <a:gd name="T3" fmla="*/ 0 h 2031"/>
                <a:gd name="T4" fmla="*/ 1271 w 2032"/>
                <a:gd name="T5" fmla="*/ 37 h 2031"/>
                <a:gd name="T6" fmla="*/ 1453 w 2032"/>
                <a:gd name="T7" fmla="*/ 107 h 2031"/>
                <a:gd name="T8" fmla="*/ 1617 w 2032"/>
                <a:gd name="T9" fmla="*/ 213 h 2031"/>
                <a:gd name="T10" fmla="*/ 1762 w 2032"/>
                <a:gd name="T11" fmla="*/ 346 h 2031"/>
                <a:gd name="T12" fmla="*/ 1881 w 2032"/>
                <a:gd name="T13" fmla="*/ 503 h 2031"/>
                <a:gd name="T14" fmla="*/ 1969 w 2032"/>
                <a:gd name="T15" fmla="*/ 685 h 2031"/>
                <a:gd name="T16" fmla="*/ 2019 w 2032"/>
                <a:gd name="T17" fmla="*/ 887 h 2031"/>
                <a:gd name="T18" fmla="*/ 2032 w 2032"/>
                <a:gd name="T19" fmla="*/ 994 h 2031"/>
                <a:gd name="T20" fmla="*/ 2019 w 2032"/>
                <a:gd name="T21" fmla="*/ 1195 h 2031"/>
                <a:gd name="T22" fmla="*/ 1969 w 2032"/>
                <a:gd name="T23" fmla="*/ 1384 h 2031"/>
                <a:gd name="T24" fmla="*/ 1887 w 2032"/>
                <a:gd name="T25" fmla="*/ 1560 h 2031"/>
                <a:gd name="T26" fmla="*/ 1768 w 2032"/>
                <a:gd name="T27" fmla="*/ 1711 h 2031"/>
                <a:gd name="T28" fmla="*/ 1623 w 2032"/>
                <a:gd name="T29" fmla="*/ 1843 h 2031"/>
                <a:gd name="T30" fmla="*/ 1453 w 2032"/>
                <a:gd name="T31" fmla="*/ 1937 h 2031"/>
                <a:gd name="T32" fmla="*/ 1265 w 2032"/>
                <a:gd name="T33" fmla="*/ 2006 h 2031"/>
                <a:gd name="T34" fmla="*/ 1164 w 2032"/>
                <a:gd name="T35" fmla="*/ 2025 h 2031"/>
                <a:gd name="T36" fmla="*/ 963 w 2032"/>
                <a:gd name="T37" fmla="*/ 2031 h 2031"/>
                <a:gd name="T38" fmla="*/ 761 w 2032"/>
                <a:gd name="T39" fmla="*/ 1994 h 2031"/>
                <a:gd name="T40" fmla="*/ 579 w 2032"/>
                <a:gd name="T41" fmla="*/ 1925 h 2031"/>
                <a:gd name="T42" fmla="*/ 409 w 2032"/>
                <a:gd name="T43" fmla="*/ 1818 h 2031"/>
                <a:gd name="T44" fmla="*/ 264 w 2032"/>
                <a:gd name="T45" fmla="*/ 1685 h 2031"/>
                <a:gd name="T46" fmla="*/ 151 w 2032"/>
                <a:gd name="T47" fmla="*/ 1528 h 2031"/>
                <a:gd name="T48" fmla="*/ 63 w 2032"/>
                <a:gd name="T49" fmla="*/ 1346 h 2031"/>
                <a:gd name="T50" fmla="*/ 13 w 2032"/>
                <a:gd name="T51" fmla="*/ 1144 h 2031"/>
                <a:gd name="T52" fmla="*/ 0 w 2032"/>
                <a:gd name="T53" fmla="*/ 1044 h 2031"/>
                <a:gd name="T54" fmla="*/ 13 w 2032"/>
                <a:gd name="T55" fmla="*/ 843 h 2031"/>
                <a:gd name="T56" fmla="*/ 63 w 2032"/>
                <a:gd name="T57" fmla="*/ 648 h 2031"/>
                <a:gd name="T58" fmla="*/ 145 w 2032"/>
                <a:gd name="T59" fmla="*/ 478 h 2031"/>
                <a:gd name="T60" fmla="*/ 264 w 2032"/>
                <a:gd name="T61" fmla="*/ 320 h 2031"/>
                <a:gd name="T62" fmla="*/ 409 w 2032"/>
                <a:gd name="T63" fmla="*/ 188 h 2031"/>
                <a:gd name="T64" fmla="*/ 572 w 2032"/>
                <a:gd name="T65" fmla="*/ 94 h 2031"/>
                <a:gd name="T66" fmla="*/ 761 w 2032"/>
                <a:gd name="T67" fmla="*/ 25 h 2031"/>
                <a:gd name="T68" fmla="*/ 868 w 2032"/>
                <a:gd name="T69" fmla="*/ 6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32" h="2031">
                  <a:moveTo>
                    <a:pt x="868" y="6"/>
                  </a:moveTo>
                  <a:lnTo>
                    <a:pt x="868" y="6"/>
                  </a:lnTo>
                  <a:lnTo>
                    <a:pt x="969" y="0"/>
                  </a:lnTo>
                  <a:lnTo>
                    <a:pt x="1069" y="0"/>
                  </a:lnTo>
                  <a:lnTo>
                    <a:pt x="1170" y="12"/>
                  </a:lnTo>
                  <a:lnTo>
                    <a:pt x="1271" y="37"/>
                  </a:lnTo>
                  <a:lnTo>
                    <a:pt x="1359" y="69"/>
                  </a:lnTo>
                  <a:lnTo>
                    <a:pt x="1453" y="107"/>
                  </a:lnTo>
                  <a:lnTo>
                    <a:pt x="1535" y="157"/>
                  </a:lnTo>
                  <a:lnTo>
                    <a:pt x="1617" y="213"/>
                  </a:lnTo>
                  <a:lnTo>
                    <a:pt x="1692" y="276"/>
                  </a:lnTo>
                  <a:lnTo>
                    <a:pt x="1762" y="346"/>
                  </a:lnTo>
                  <a:lnTo>
                    <a:pt x="1824" y="421"/>
                  </a:lnTo>
                  <a:lnTo>
                    <a:pt x="1881" y="503"/>
                  </a:lnTo>
                  <a:lnTo>
                    <a:pt x="1931" y="591"/>
                  </a:lnTo>
                  <a:lnTo>
                    <a:pt x="1969" y="685"/>
                  </a:lnTo>
                  <a:lnTo>
                    <a:pt x="2001" y="786"/>
                  </a:lnTo>
                  <a:lnTo>
                    <a:pt x="2019" y="887"/>
                  </a:lnTo>
                  <a:lnTo>
                    <a:pt x="2019" y="887"/>
                  </a:lnTo>
                  <a:lnTo>
                    <a:pt x="2032" y="994"/>
                  </a:lnTo>
                  <a:lnTo>
                    <a:pt x="2026" y="1094"/>
                  </a:lnTo>
                  <a:lnTo>
                    <a:pt x="2019" y="1195"/>
                  </a:lnTo>
                  <a:lnTo>
                    <a:pt x="2001" y="1289"/>
                  </a:lnTo>
                  <a:lnTo>
                    <a:pt x="1969" y="1384"/>
                  </a:lnTo>
                  <a:lnTo>
                    <a:pt x="1931" y="1472"/>
                  </a:lnTo>
                  <a:lnTo>
                    <a:pt x="1887" y="1560"/>
                  </a:lnTo>
                  <a:lnTo>
                    <a:pt x="1831" y="1635"/>
                  </a:lnTo>
                  <a:lnTo>
                    <a:pt x="1768" y="1711"/>
                  </a:lnTo>
                  <a:lnTo>
                    <a:pt x="1699" y="1780"/>
                  </a:lnTo>
                  <a:lnTo>
                    <a:pt x="1623" y="1843"/>
                  </a:lnTo>
                  <a:lnTo>
                    <a:pt x="1541" y="1893"/>
                  </a:lnTo>
                  <a:lnTo>
                    <a:pt x="1453" y="1937"/>
                  </a:lnTo>
                  <a:lnTo>
                    <a:pt x="1365" y="1975"/>
                  </a:lnTo>
                  <a:lnTo>
                    <a:pt x="1265" y="2006"/>
                  </a:lnTo>
                  <a:lnTo>
                    <a:pt x="1164" y="2025"/>
                  </a:lnTo>
                  <a:lnTo>
                    <a:pt x="1164" y="2025"/>
                  </a:lnTo>
                  <a:lnTo>
                    <a:pt x="1063" y="2031"/>
                  </a:lnTo>
                  <a:lnTo>
                    <a:pt x="963" y="2031"/>
                  </a:lnTo>
                  <a:lnTo>
                    <a:pt x="862" y="2019"/>
                  </a:lnTo>
                  <a:lnTo>
                    <a:pt x="761" y="1994"/>
                  </a:lnTo>
                  <a:lnTo>
                    <a:pt x="667" y="1962"/>
                  </a:lnTo>
                  <a:lnTo>
                    <a:pt x="579" y="1925"/>
                  </a:lnTo>
                  <a:lnTo>
                    <a:pt x="491" y="1874"/>
                  </a:lnTo>
                  <a:lnTo>
                    <a:pt x="409" y="1818"/>
                  </a:lnTo>
                  <a:lnTo>
                    <a:pt x="333" y="1755"/>
                  </a:lnTo>
                  <a:lnTo>
                    <a:pt x="264" y="1685"/>
                  </a:lnTo>
                  <a:lnTo>
                    <a:pt x="208" y="1610"/>
                  </a:lnTo>
                  <a:lnTo>
                    <a:pt x="151" y="1528"/>
                  </a:lnTo>
                  <a:lnTo>
                    <a:pt x="101" y="1440"/>
                  </a:lnTo>
                  <a:lnTo>
                    <a:pt x="63" y="1346"/>
                  </a:lnTo>
                  <a:lnTo>
                    <a:pt x="31" y="1245"/>
                  </a:lnTo>
                  <a:lnTo>
                    <a:pt x="13" y="1144"/>
                  </a:lnTo>
                  <a:lnTo>
                    <a:pt x="13" y="1144"/>
                  </a:lnTo>
                  <a:lnTo>
                    <a:pt x="0" y="1044"/>
                  </a:lnTo>
                  <a:lnTo>
                    <a:pt x="0" y="937"/>
                  </a:lnTo>
                  <a:lnTo>
                    <a:pt x="13" y="843"/>
                  </a:lnTo>
                  <a:lnTo>
                    <a:pt x="31" y="742"/>
                  </a:lnTo>
                  <a:lnTo>
                    <a:pt x="63" y="648"/>
                  </a:lnTo>
                  <a:lnTo>
                    <a:pt x="101" y="559"/>
                  </a:lnTo>
                  <a:lnTo>
                    <a:pt x="145" y="478"/>
                  </a:lnTo>
                  <a:lnTo>
                    <a:pt x="201" y="396"/>
                  </a:lnTo>
                  <a:lnTo>
                    <a:pt x="264" y="320"/>
                  </a:lnTo>
                  <a:lnTo>
                    <a:pt x="333" y="251"/>
                  </a:lnTo>
                  <a:lnTo>
                    <a:pt x="409" y="188"/>
                  </a:lnTo>
                  <a:lnTo>
                    <a:pt x="491" y="138"/>
                  </a:lnTo>
                  <a:lnTo>
                    <a:pt x="572" y="94"/>
                  </a:lnTo>
                  <a:lnTo>
                    <a:pt x="667" y="56"/>
                  </a:lnTo>
                  <a:lnTo>
                    <a:pt x="761" y="25"/>
                  </a:lnTo>
                  <a:lnTo>
                    <a:pt x="868" y="6"/>
                  </a:lnTo>
                  <a:lnTo>
                    <a:pt x="868" y="6"/>
                  </a:lnTo>
                  <a:close/>
                </a:path>
              </a:pathLst>
            </a:custGeom>
            <a:solidFill>
              <a:srgbClr val="FEC6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391">
              <a:extLst>
                <a:ext uri="{FF2B5EF4-FFF2-40B4-BE49-F238E27FC236}">
                  <a16:creationId xmlns:a16="http://schemas.microsoft.com/office/drawing/2014/main" id="{882F4A75-1BDA-4C47-8E68-40F7A0D35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2" y="1697"/>
              <a:ext cx="1988" cy="1988"/>
            </a:xfrm>
            <a:custGeom>
              <a:avLst/>
              <a:gdLst>
                <a:gd name="T0" fmla="*/ 849 w 1988"/>
                <a:gd name="T1" fmla="*/ 7 h 1988"/>
                <a:gd name="T2" fmla="*/ 1050 w 1988"/>
                <a:gd name="T3" fmla="*/ 0 h 1988"/>
                <a:gd name="T4" fmla="*/ 1246 w 1988"/>
                <a:gd name="T5" fmla="*/ 32 h 1988"/>
                <a:gd name="T6" fmla="*/ 1422 w 1988"/>
                <a:gd name="T7" fmla="*/ 101 h 1988"/>
                <a:gd name="T8" fmla="*/ 1585 w 1988"/>
                <a:gd name="T9" fmla="*/ 208 h 1988"/>
                <a:gd name="T10" fmla="*/ 1730 w 1988"/>
                <a:gd name="T11" fmla="*/ 334 h 1988"/>
                <a:gd name="T12" fmla="*/ 1843 w 1988"/>
                <a:gd name="T13" fmla="*/ 491 h 1988"/>
                <a:gd name="T14" fmla="*/ 1931 w 1988"/>
                <a:gd name="T15" fmla="*/ 667 h 1988"/>
                <a:gd name="T16" fmla="*/ 1982 w 1988"/>
                <a:gd name="T17" fmla="*/ 869 h 1988"/>
                <a:gd name="T18" fmla="*/ 1988 w 1988"/>
                <a:gd name="T19" fmla="*/ 969 h 1988"/>
                <a:gd name="T20" fmla="*/ 1982 w 1988"/>
                <a:gd name="T21" fmla="*/ 1164 h 1988"/>
                <a:gd name="T22" fmla="*/ 1931 w 1988"/>
                <a:gd name="T23" fmla="*/ 1353 h 1988"/>
                <a:gd name="T24" fmla="*/ 1849 w 1988"/>
                <a:gd name="T25" fmla="*/ 1523 h 1988"/>
                <a:gd name="T26" fmla="*/ 1736 w 1988"/>
                <a:gd name="T27" fmla="*/ 1674 h 1988"/>
                <a:gd name="T28" fmla="*/ 1592 w 1988"/>
                <a:gd name="T29" fmla="*/ 1800 h 1988"/>
                <a:gd name="T30" fmla="*/ 1428 w 1988"/>
                <a:gd name="T31" fmla="*/ 1894 h 1988"/>
                <a:gd name="T32" fmla="*/ 1239 w 1988"/>
                <a:gd name="T33" fmla="*/ 1963 h 1988"/>
                <a:gd name="T34" fmla="*/ 1139 w 1988"/>
                <a:gd name="T35" fmla="*/ 1982 h 1988"/>
                <a:gd name="T36" fmla="*/ 944 w 1988"/>
                <a:gd name="T37" fmla="*/ 1982 h 1988"/>
                <a:gd name="T38" fmla="*/ 748 w 1988"/>
                <a:gd name="T39" fmla="*/ 1951 h 1988"/>
                <a:gd name="T40" fmla="*/ 566 w 1988"/>
                <a:gd name="T41" fmla="*/ 1881 h 1988"/>
                <a:gd name="T42" fmla="*/ 402 w 1988"/>
                <a:gd name="T43" fmla="*/ 1781 h 1988"/>
                <a:gd name="T44" fmla="*/ 258 w 1988"/>
                <a:gd name="T45" fmla="*/ 1649 h 1988"/>
                <a:gd name="T46" fmla="*/ 145 w 1988"/>
                <a:gd name="T47" fmla="*/ 1491 h 1988"/>
                <a:gd name="T48" fmla="*/ 63 w 1988"/>
                <a:gd name="T49" fmla="*/ 1315 h 1988"/>
                <a:gd name="T50" fmla="*/ 12 w 1988"/>
                <a:gd name="T51" fmla="*/ 1120 h 1988"/>
                <a:gd name="T52" fmla="*/ 0 w 1988"/>
                <a:gd name="T53" fmla="*/ 1020 h 1988"/>
                <a:gd name="T54" fmla="*/ 12 w 1988"/>
                <a:gd name="T55" fmla="*/ 818 h 1988"/>
                <a:gd name="T56" fmla="*/ 63 w 1988"/>
                <a:gd name="T57" fmla="*/ 636 h 1988"/>
                <a:gd name="T58" fmla="*/ 145 w 1988"/>
                <a:gd name="T59" fmla="*/ 460 h 1988"/>
                <a:gd name="T60" fmla="*/ 258 w 1988"/>
                <a:gd name="T61" fmla="*/ 309 h 1988"/>
                <a:gd name="T62" fmla="*/ 396 w 1988"/>
                <a:gd name="T63" fmla="*/ 183 h 1988"/>
                <a:gd name="T64" fmla="*/ 566 w 1988"/>
                <a:gd name="T65" fmla="*/ 89 h 1988"/>
                <a:gd name="T66" fmla="*/ 748 w 1988"/>
                <a:gd name="T67" fmla="*/ 26 h 1988"/>
                <a:gd name="T68" fmla="*/ 849 w 1988"/>
                <a:gd name="T69" fmla="*/ 7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88" h="1988">
                  <a:moveTo>
                    <a:pt x="849" y="7"/>
                  </a:moveTo>
                  <a:lnTo>
                    <a:pt x="849" y="7"/>
                  </a:lnTo>
                  <a:lnTo>
                    <a:pt x="950" y="0"/>
                  </a:lnTo>
                  <a:lnTo>
                    <a:pt x="1050" y="0"/>
                  </a:lnTo>
                  <a:lnTo>
                    <a:pt x="1145" y="13"/>
                  </a:lnTo>
                  <a:lnTo>
                    <a:pt x="1246" y="32"/>
                  </a:lnTo>
                  <a:lnTo>
                    <a:pt x="1334" y="63"/>
                  </a:lnTo>
                  <a:lnTo>
                    <a:pt x="1422" y="101"/>
                  </a:lnTo>
                  <a:lnTo>
                    <a:pt x="1510" y="151"/>
                  </a:lnTo>
                  <a:lnTo>
                    <a:pt x="1585" y="208"/>
                  </a:lnTo>
                  <a:lnTo>
                    <a:pt x="1661" y="265"/>
                  </a:lnTo>
                  <a:lnTo>
                    <a:pt x="1730" y="334"/>
                  </a:lnTo>
                  <a:lnTo>
                    <a:pt x="1793" y="409"/>
                  </a:lnTo>
                  <a:lnTo>
                    <a:pt x="1843" y="491"/>
                  </a:lnTo>
                  <a:lnTo>
                    <a:pt x="1893" y="579"/>
                  </a:lnTo>
                  <a:lnTo>
                    <a:pt x="1931" y="667"/>
                  </a:lnTo>
                  <a:lnTo>
                    <a:pt x="1963" y="768"/>
                  </a:lnTo>
                  <a:lnTo>
                    <a:pt x="1982" y="869"/>
                  </a:lnTo>
                  <a:lnTo>
                    <a:pt x="1982" y="869"/>
                  </a:lnTo>
                  <a:lnTo>
                    <a:pt x="1988" y="969"/>
                  </a:lnTo>
                  <a:lnTo>
                    <a:pt x="1988" y="1070"/>
                  </a:lnTo>
                  <a:lnTo>
                    <a:pt x="1982" y="1164"/>
                  </a:lnTo>
                  <a:lnTo>
                    <a:pt x="1956" y="1259"/>
                  </a:lnTo>
                  <a:lnTo>
                    <a:pt x="1931" y="1353"/>
                  </a:lnTo>
                  <a:lnTo>
                    <a:pt x="1893" y="1441"/>
                  </a:lnTo>
                  <a:lnTo>
                    <a:pt x="1849" y="1523"/>
                  </a:lnTo>
                  <a:lnTo>
                    <a:pt x="1793" y="1598"/>
                  </a:lnTo>
                  <a:lnTo>
                    <a:pt x="1736" y="1674"/>
                  </a:lnTo>
                  <a:lnTo>
                    <a:pt x="1667" y="1737"/>
                  </a:lnTo>
                  <a:lnTo>
                    <a:pt x="1592" y="1800"/>
                  </a:lnTo>
                  <a:lnTo>
                    <a:pt x="1510" y="1850"/>
                  </a:lnTo>
                  <a:lnTo>
                    <a:pt x="1428" y="1894"/>
                  </a:lnTo>
                  <a:lnTo>
                    <a:pt x="1334" y="1932"/>
                  </a:lnTo>
                  <a:lnTo>
                    <a:pt x="1239" y="1963"/>
                  </a:lnTo>
                  <a:lnTo>
                    <a:pt x="1139" y="1982"/>
                  </a:lnTo>
                  <a:lnTo>
                    <a:pt x="1139" y="1982"/>
                  </a:lnTo>
                  <a:lnTo>
                    <a:pt x="1038" y="1988"/>
                  </a:lnTo>
                  <a:lnTo>
                    <a:pt x="944" y="1982"/>
                  </a:lnTo>
                  <a:lnTo>
                    <a:pt x="843" y="1969"/>
                  </a:lnTo>
                  <a:lnTo>
                    <a:pt x="748" y="1951"/>
                  </a:lnTo>
                  <a:lnTo>
                    <a:pt x="654" y="1919"/>
                  </a:lnTo>
                  <a:lnTo>
                    <a:pt x="566" y="1881"/>
                  </a:lnTo>
                  <a:lnTo>
                    <a:pt x="484" y="1831"/>
                  </a:lnTo>
                  <a:lnTo>
                    <a:pt x="402" y="1781"/>
                  </a:lnTo>
                  <a:lnTo>
                    <a:pt x="327" y="1718"/>
                  </a:lnTo>
                  <a:lnTo>
                    <a:pt x="258" y="1649"/>
                  </a:lnTo>
                  <a:lnTo>
                    <a:pt x="201" y="1573"/>
                  </a:lnTo>
                  <a:lnTo>
                    <a:pt x="145" y="1491"/>
                  </a:lnTo>
                  <a:lnTo>
                    <a:pt x="100" y="1403"/>
                  </a:lnTo>
                  <a:lnTo>
                    <a:pt x="63" y="1315"/>
                  </a:lnTo>
                  <a:lnTo>
                    <a:pt x="31" y="1221"/>
                  </a:lnTo>
                  <a:lnTo>
                    <a:pt x="12" y="1120"/>
                  </a:lnTo>
                  <a:lnTo>
                    <a:pt x="12" y="1120"/>
                  </a:lnTo>
                  <a:lnTo>
                    <a:pt x="0" y="1020"/>
                  </a:lnTo>
                  <a:lnTo>
                    <a:pt x="0" y="919"/>
                  </a:lnTo>
                  <a:lnTo>
                    <a:pt x="12" y="818"/>
                  </a:lnTo>
                  <a:lnTo>
                    <a:pt x="31" y="724"/>
                  </a:lnTo>
                  <a:lnTo>
                    <a:pt x="63" y="636"/>
                  </a:lnTo>
                  <a:lnTo>
                    <a:pt x="94" y="548"/>
                  </a:lnTo>
                  <a:lnTo>
                    <a:pt x="145" y="460"/>
                  </a:lnTo>
                  <a:lnTo>
                    <a:pt x="195" y="384"/>
                  </a:lnTo>
                  <a:lnTo>
                    <a:pt x="258" y="309"/>
                  </a:lnTo>
                  <a:lnTo>
                    <a:pt x="327" y="246"/>
                  </a:lnTo>
                  <a:lnTo>
                    <a:pt x="396" y="183"/>
                  </a:lnTo>
                  <a:lnTo>
                    <a:pt x="478" y="133"/>
                  </a:lnTo>
                  <a:lnTo>
                    <a:pt x="566" y="89"/>
                  </a:lnTo>
                  <a:lnTo>
                    <a:pt x="654" y="51"/>
                  </a:lnTo>
                  <a:lnTo>
                    <a:pt x="748" y="26"/>
                  </a:lnTo>
                  <a:lnTo>
                    <a:pt x="849" y="7"/>
                  </a:lnTo>
                  <a:lnTo>
                    <a:pt x="849" y="7"/>
                  </a:lnTo>
                  <a:close/>
                </a:path>
              </a:pathLst>
            </a:custGeom>
            <a:solidFill>
              <a:srgbClr val="FEC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392">
              <a:extLst>
                <a:ext uri="{FF2B5EF4-FFF2-40B4-BE49-F238E27FC236}">
                  <a16:creationId xmlns:a16="http://schemas.microsoft.com/office/drawing/2014/main" id="{3B15B186-6D53-4295-943C-485E04546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" y="1710"/>
              <a:ext cx="1950" cy="1944"/>
            </a:xfrm>
            <a:custGeom>
              <a:avLst/>
              <a:gdLst>
                <a:gd name="T0" fmla="*/ 830 w 1950"/>
                <a:gd name="T1" fmla="*/ 6 h 1944"/>
                <a:gd name="T2" fmla="*/ 1031 w 1950"/>
                <a:gd name="T3" fmla="*/ 0 h 1944"/>
                <a:gd name="T4" fmla="*/ 1220 w 1950"/>
                <a:gd name="T5" fmla="*/ 38 h 1944"/>
                <a:gd name="T6" fmla="*/ 1396 w 1950"/>
                <a:gd name="T7" fmla="*/ 107 h 1944"/>
                <a:gd name="T8" fmla="*/ 1554 w 1950"/>
                <a:gd name="T9" fmla="*/ 201 h 1944"/>
                <a:gd name="T10" fmla="*/ 1698 w 1950"/>
                <a:gd name="T11" fmla="*/ 333 h 1944"/>
                <a:gd name="T12" fmla="*/ 1812 w 1950"/>
                <a:gd name="T13" fmla="*/ 484 h 1944"/>
                <a:gd name="T14" fmla="*/ 1893 w 1950"/>
                <a:gd name="T15" fmla="*/ 661 h 1944"/>
                <a:gd name="T16" fmla="*/ 1944 w 1950"/>
                <a:gd name="T17" fmla="*/ 849 h 1944"/>
                <a:gd name="T18" fmla="*/ 1950 w 1950"/>
                <a:gd name="T19" fmla="*/ 950 h 1944"/>
                <a:gd name="T20" fmla="*/ 1937 w 1950"/>
                <a:gd name="T21" fmla="*/ 1145 h 1944"/>
                <a:gd name="T22" fmla="*/ 1893 w 1950"/>
                <a:gd name="T23" fmla="*/ 1327 h 1944"/>
                <a:gd name="T24" fmla="*/ 1812 w 1950"/>
                <a:gd name="T25" fmla="*/ 1491 h 1944"/>
                <a:gd name="T26" fmla="*/ 1698 w 1950"/>
                <a:gd name="T27" fmla="*/ 1642 h 1944"/>
                <a:gd name="T28" fmla="*/ 1560 w 1950"/>
                <a:gd name="T29" fmla="*/ 1761 h 1944"/>
                <a:gd name="T30" fmla="*/ 1396 w 1950"/>
                <a:gd name="T31" fmla="*/ 1856 h 1944"/>
                <a:gd name="T32" fmla="*/ 1214 w 1950"/>
                <a:gd name="T33" fmla="*/ 1919 h 1944"/>
                <a:gd name="T34" fmla="*/ 1120 w 1950"/>
                <a:gd name="T35" fmla="*/ 1938 h 1944"/>
                <a:gd name="T36" fmla="*/ 918 w 1950"/>
                <a:gd name="T37" fmla="*/ 1944 h 1944"/>
                <a:gd name="T38" fmla="*/ 729 w 1950"/>
                <a:gd name="T39" fmla="*/ 1912 h 1944"/>
                <a:gd name="T40" fmla="*/ 553 w 1950"/>
                <a:gd name="T41" fmla="*/ 1843 h 1944"/>
                <a:gd name="T42" fmla="*/ 396 w 1950"/>
                <a:gd name="T43" fmla="*/ 1743 h 1944"/>
                <a:gd name="T44" fmla="*/ 251 w 1950"/>
                <a:gd name="T45" fmla="*/ 1617 h 1944"/>
                <a:gd name="T46" fmla="*/ 138 w 1950"/>
                <a:gd name="T47" fmla="*/ 1466 h 1944"/>
                <a:gd name="T48" fmla="*/ 56 w 1950"/>
                <a:gd name="T49" fmla="*/ 1290 h 1944"/>
                <a:gd name="T50" fmla="*/ 6 w 1950"/>
                <a:gd name="T51" fmla="*/ 1095 h 1944"/>
                <a:gd name="T52" fmla="*/ 0 w 1950"/>
                <a:gd name="T53" fmla="*/ 1000 h 1944"/>
                <a:gd name="T54" fmla="*/ 12 w 1950"/>
                <a:gd name="T55" fmla="*/ 805 h 1944"/>
                <a:gd name="T56" fmla="*/ 56 w 1950"/>
                <a:gd name="T57" fmla="*/ 623 h 1944"/>
                <a:gd name="T58" fmla="*/ 138 w 1950"/>
                <a:gd name="T59" fmla="*/ 453 h 1944"/>
                <a:gd name="T60" fmla="*/ 251 w 1950"/>
                <a:gd name="T61" fmla="*/ 308 h 1944"/>
                <a:gd name="T62" fmla="*/ 390 w 1950"/>
                <a:gd name="T63" fmla="*/ 182 h 1944"/>
                <a:gd name="T64" fmla="*/ 553 w 1950"/>
                <a:gd name="T65" fmla="*/ 88 h 1944"/>
                <a:gd name="T66" fmla="*/ 736 w 1950"/>
                <a:gd name="T67" fmla="*/ 25 h 1944"/>
                <a:gd name="T68" fmla="*/ 830 w 1950"/>
                <a:gd name="T69" fmla="*/ 6 h 1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50" h="1944">
                  <a:moveTo>
                    <a:pt x="830" y="6"/>
                  </a:moveTo>
                  <a:lnTo>
                    <a:pt x="830" y="6"/>
                  </a:lnTo>
                  <a:lnTo>
                    <a:pt x="931" y="0"/>
                  </a:lnTo>
                  <a:lnTo>
                    <a:pt x="1031" y="0"/>
                  </a:lnTo>
                  <a:lnTo>
                    <a:pt x="1126" y="13"/>
                  </a:lnTo>
                  <a:lnTo>
                    <a:pt x="1220" y="38"/>
                  </a:lnTo>
                  <a:lnTo>
                    <a:pt x="1308" y="63"/>
                  </a:lnTo>
                  <a:lnTo>
                    <a:pt x="1396" y="107"/>
                  </a:lnTo>
                  <a:lnTo>
                    <a:pt x="1478" y="151"/>
                  </a:lnTo>
                  <a:lnTo>
                    <a:pt x="1554" y="201"/>
                  </a:lnTo>
                  <a:lnTo>
                    <a:pt x="1629" y="264"/>
                  </a:lnTo>
                  <a:lnTo>
                    <a:pt x="1698" y="333"/>
                  </a:lnTo>
                  <a:lnTo>
                    <a:pt x="1755" y="403"/>
                  </a:lnTo>
                  <a:lnTo>
                    <a:pt x="1812" y="484"/>
                  </a:lnTo>
                  <a:lnTo>
                    <a:pt x="1856" y="566"/>
                  </a:lnTo>
                  <a:lnTo>
                    <a:pt x="1893" y="661"/>
                  </a:lnTo>
                  <a:lnTo>
                    <a:pt x="1919" y="755"/>
                  </a:lnTo>
                  <a:lnTo>
                    <a:pt x="1944" y="849"/>
                  </a:lnTo>
                  <a:lnTo>
                    <a:pt x="1944" y="849"/>
                  </a:lnTo>
                  <a:lnTo>
                    <a:pt x="1950" y="950"/>
                  </a:lnTo>
                  <a:lnTo>
                    <a:pt x="1950" y="1044"/>
                  </a:lnTo>
                  <a:lnTo>
                    <a:pt x="1937" y="1145"/>
                  </a:lnTo>
                  <a:lnTo>
                    <a:pt x="1919" y="1233"/>
                  </a:lnTo>
                  <a:lnTo>
                    <a:pt x="1893" y="1327"/>
                  </a:lnTo>
                  <a:lnTo>
                    <a:pt x="1856" y="1409"/>
                  </a:lnTo>
                  <a:lnTo>
                    <a:pt x="1812" y="1491"/>
                  </a:lnTo>
                  <a:lnTo>
                    <a:pt x="1761" y="1566"/>
                  </a:lnTo>
                  <a:lnTo>
                    <a:pt x="1698" y="1642"/>
                  </a:lnTo>
                  <a:lnTo>
                    <a:pt x="1635" y="1705"/>
                  </a:lnTo>
                  <a:lnTo>
                    <a:pt x="1560" y="1761"/>
                  </a:lnTo>
                  <a:lnTo>
                    <a:pt x="1484" y="1812"/>
                  </a:lnTo>
                  <a:lnTo>
                    <a:pt x="1396" y="1856"/>
                  </a:lnTo>
                  <a:lnTo>
                    <a:pt x="1308" y="1894"/>
                  </a:lnTo>
                  <a:lnTo>
                    <a:pt x="1214" y="1919"/>
                  </a:lnTo>
                  <a:lnTo>
                    <a:pt x="1120" y="1938"/>
                  </a:lnTo>
                  <a:lnTo>
                    <a:pt x="1120" y="1938"/>
                  </a:lnTo>
                  <a:lnTo>
                    <a:pt x="1019" y="1944"/>
                  </a:lnTo>
                  <a:lnTo>
                    <a:pt x="918" y="1944"/>
                  </a:lnTo>
                  <a:lnTo>
                    <a:pt x="824" y="1931"/>
                  </a:lnTo>
                  <a:lnTo>
                    <a:pt x="729" y="1912"/>
                  </a:lnTo>
                  <a:lnTo>
                    <a:pt x="641" y="1881"/>
                  </a:lnTo>
                  <a:lnTo>
                    <a:pt x="553" y="1843"/>
                  </a:lnTo>
                  <a:lnTo>
                    <a:pt x="472" y="1799"/>
                  </a:lnTo>
                  <a:lnTo>
                    <a:pt x="396" y="1743"/>
                  </a:lnTo>
                  <a:lnTo>
                    <a:pt x="321" y="1680"/>
                  </a:lnTo>
                  <a:lnTo>
                    <a:pt x="251" y="1617"/>
                  </a:lnTo>
                  <a:lnTo>
                    <a:pt x="195" y="1541"/>
                  </a:lnTo>
                  <a:lnTo>
                    <a:pt x="138" y="1466"/>
                  </a:lnTo>
                  <a:lnTo>
                    <a:pt x="94" y="1378"/>
                  </a:lnTo>
                  <a:lnTo>
                    <a:pt x="56" y="1290"/>
                  </a:lnTo>
                  <a:lnTo>
                    <a:pt x="31" y="1195"/>
                  </a:lnTo>
                  <a:lnTo>
                    <a:pt x="6" y="1095"/>
                  </a:lnTo>
                  <a:lnTo>
                    <a:pt x="6" y="1095"/>
                  </a:lnTo>
                  <a:lnTo>
                    <a:pt x="0" y="1000"/>
                  </a:lnTo>
                  <a:lnTo>
                    <a:pt x="0" y="900"/>
                  </a:lnTo>
                  <a:lnTo>
                    <a:pt x="12" y="805"/>
                  </a:lnTo>
                  <a:lnTo>
                    <a:pt x="31" y="711"/>
                  </a:lnTo>
                  <a:lnTo>
                    <a:pt x="56" y="623"/>
                  </a:lnTo>
                  <a:lnTo>
                    <a:pt x="94" y="535"/>
                  </a:lnTo>
                  <a:lnTo>
                    <a:pt x="138" y="453"/>
                  </a:lnTo>
                  <a:lnTo>
                    <a:pt x="188" y="377"/>
                  </a:lnTo>
                  <a:lnTo>
                    <a:pt x="251" y="308"/>
                  </a:lnTo>
                  <a:lnTo>
                    <a:pt x="314" y="245"/>
                  </a:lnTo>
                  <a:lnTo>
                    <a:pt x="390" y="182"/>
                  </a:lnTo>
                  <a:lnTo>
                    <a:pt x="465" y="132"/>
                  </a:lnTo>
                  <a:lnTo>
                    <a:pt x="553" y="88"/>
                  </a:lnTo>
                  <a:lnTo>
                    <a:pt x="641" y="50"/>
                  </a:lnTo>
                  <a:lnTo>
                    <a:pt x="736" y="25"/>
                  </a:lnTo>
                  <a:lnTo>
                    <a:pt x="830" y="6"/>
                  </a:lnTo>
                  <a:lnTo>
                    <a:pt x="830" y="6"/>
                  </a:lnTo>
                  <a:close/>
                </a:path>
              </a:pathLst>
            </a:custGeom>
            <a:solidFill>
              <a:srgbClr val="FFCA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393">
              <a:extLst>
                <a:ext uri="{FF2B5EF4-FFF2-40B4-BE49-F238E27FC236}">
                  <a16:creationId xmlns:a16="http://schemas.microsoft.com/office/drawing/2014/main" id="{F65899F6-57D5-4007-8831-754CD2CF7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" y="1729"/>
              <a:ext cx="1912" cy="1900"/>
            </a:xfrm>
            <a:custGeom>
              <a:avLst/>
              <a:gdLst>
                <a:gd name="T0" fmla="*/ 817 w 1912"/>
                <a:gd name="T1" fmla="*/ 6 h 1900"/>
                <a:gd name="T2" fmla="*/ 1006 w 1912"/>
                <a:gd name="T3" fmla="*/ 0 h 1900"/>
                <a:gd name="T4" fmla="*/ 1195 w 1912"/>
                <a:gd name="T5" fmla="*/ 31 h 1900"/>
                <a:gd name="T6" fmla="*/ 1365 w 1912"/>
                <a:gd name="T7" fmla="*/ 101 h 1900"/>
                <a:gd name="T8" fmla="*/ 1522 w 1912"/>
                <a:gd name="T9" fmla="*/ 195 h 1900"/>
                <a:gd name="T10" fmla="*/ 1660 w 1912"/>
                <a:gd name="T11" fmla="*/ 321 h 1900"/>
                <a:gd name="T12" fmla="*/ 1774 w 1912"/>
                <a:gd name="T13" fmla="*/ 472 h 1900"/>
                <a:gd name="T14" fmla="*/ 1855 w 1912"/>
                <a:gd name="T15" fmla="*/ 642 h 1900"/>
                <a:gd name="T16" fmla="*/ 1900 w 1912"/>
                <a:gd name="T17" fmla="*/ 830 h 1900"/>
                <a:gd name="T18" fmla="*/ 1912 w 1912"/>
                <a:gd name="T19" fmla="*/ 925 h 1900"/>
                <a:gd name="T20" fmla="*/ 1900 w 1912"/>
                <a:gd name="T21" fmla="*/ 1113 h 1900"/>
                <a:gd name="T22" fmla="*/ 1855 w 1912"/>
                <a:gd name="T23" fmla="*/ 1290 h 1900"/>
                <a:gd name="T24" fmla="*/ 1774 w 1912"/>
                <a:gd name="T25" fmla="*/ 1453 h 1900"/>
                <a:gd name="T26" fmla="*/ 1667 w 1912"/>
                <a:gd name="T27" fmla="*/ 1598 h 1900"/>
                <a:gd name="T28" fmla="*/ 1528 w 1912"/>
                <a:gd name="T29" fmla="*/ 1724 h 1900"/>
                <a:gd name="T30" fmla="*/ 1371 w 1912"/>
                <a:gd name="T31" fmla="*/ 1812 h 1900"/>
                <a:gd name="T32" fmla="*/ 1189 w 1912"/>
                <a:gd name="T33" fmla="*/ 1875 h 1900"/>
                <a:gd name="T34" fmla="*/ 1094 w 1912"/>
                <a:gd name="T35" fmla="*/ 1893 h 1900"/>
                <a:gd name="T36" fmla="*/ 899 w 1912"/>
                <a:gd name="T37" fmla="*/ 1900 h 1900"/>
                <a:gd name="T38" fmla="*/ 717 w 1912"/>
                <a:gd name="T39" fmla="*/ 1868 h 1900"/>
                <a:gd name="T40" fmla="*/ 541 w 1912"/>
                <a:gd name="T41" fmla="*/ 1799 h 1900"/>
                <a:gd name="T42" fmla="*/ 383 w 1912"/>
                <a:gd name="T43" fmla="*/ 1705 h 1900"/>
                <a:gd name="T44" fmla="*/ 245 w 1912"/>
                <a:gd name="T45" fmla="*/ 1579 h 1900"/>
                <a:gd name="T46" fmla="*/ 138 w 1912"/>
                <a:gd name="T47" fmla="*/ 1428 h 1900"/>
                <a:gd name="T48" fmla="*/ 56 w 1912"/>
                <a:gd name="T49" fmla="*/ 1258 h 1900"/>
                <a:gd name="T50" fmla="*/ 6 w 1912"/>
                <a:gd name="T51" fmla="*/ 1069 h 1900"/>
                <a:gd name="T52" fmla="*/ 0 w 1912"/>
                <a:gd name="T53" fmla="*/ 975 h 1900"/>
                <a:gd name="T54" fmla="*/ 6 w 1912"/>
                <a:gd name="T55" fmla="*/ 786 h 1900"/>
                <a:gd name="T56" fmla="*/ 56 w 1912"/>
                <a:gd name="T57" fmla="*/ 604 h 1900"/>
                <a:gd name="T58" fmla="*/ 138 w 1912"/>
                <a:gd name="T59" fmla="*/ 440 h 1900"/>
                <a:gd name="T60" fmla="*/ 245 w 1912"/>
                <a:gd name="T61" fmla="*/ 296 h 1900"/>
                <a:gd name="T62" fmla="*/ 383 w 1912"/>
                <a:gd name="T63" fmla="*/ 176 h 1900"/>
                <a:gd name="T64" fmla="*/ 541 w 1912"/>
                <a:gd name="T65" fmla="*/ 82 h 1900"/>
                <a:gd name="T66" fmla="*/ 717 w 1912"/>
                <a:gd name="T67" fmla="*/ 19 h 1900"/>
                <a:gd name="T68" fmla="*/ 817 w 1912"/>
                <a:gd name="T69" fmla="*/ 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2" h="1900">
                  <a:moveTo>
                    <a:pt x="817" y="6"/>
                  </a:moveTo>
                  <a:lnTo>
                    <a:pt x="817" y="6"/>
                  </a:lnTo>
                  <a:lnTo>
                    <a:pt x="912" y="0"/>
                  </a:lnTo>
                  <a:lnTo>
                    <a:pt x="1006" y="0"/>
                  </a:lnTo>
                  <a:lnTo>
                    <a:pt x="1101" y="13"/>
                  </a:lnTo>
                  <a:lnTo>
                    <a:pt x="1195" y="31"/>
                  </a:lnTo>
                  <a:lnTo>
                    <a:pt x="1283" y="63"/>
                  </a:lnTo>
                  <a:lnTo>
                    <a:pt x="1365" y="101"/>
                  </a:lnTo>
                  <a:lnTo>
                    <a:pt x="1447" y="145"/>
                  </a:lnTo>
                  <a:lnTo>
                    <a:pt x="1522" y="195"/>
                  </a:lnTo>
                  <a:lnTo>
                    <a:pt x="1598" y="258"/>
                  </a:lnTo>
                  <a:lnTo>
                    <a:pt x="1660" y="321"/>
                  </a:lnTo>
                  <a:lnTo>
                    <a:pt x="1717" y="390"/>
                  </a:lnTo>
                  <a:lnTo>
                    <a:pt x="1774" y="472"/>
                  </a:lnTo>
                  <a:lnTo>
                    <a:pt x="1818" y="554"/>
                  </a:lnTo>
                  <a:lnTo>
                    <a:pt x="1855" y="642"/>
                  </a:lnTo>
                  <a:lnTo>
                    <a:pt x="1881" y="730"/>
                  </a:lnTo>
                  <a:lnTo>
                    <a:pt x="1900" y="830"/>
                  </a:lnTo>
                  <a:lnTo>
                    <a:pt x="1900" y="830"/>
                  </a:lnTo>
                  <a:lnTo>
                    <a:pt x="1912" y="925"/>
                  </a:lnTo>
                  <a:lnTo>
                    <a:pt x="1912" y="1019"/>
                  </a:lnTo>
                  <a:lnTo>
                    <a:pt x="1900" y="1113"/>
                  </a:lnTo>
                  <a:lnTo>
                    <a:pt x="1881" y="1201"/>
                  </a:lnTo>
                  <a:lnTo>
                    <a:pt x="1855" y="1290"/>
                  </a:lnTo>
                  <a:lnTo>
                    <a:pt x="1818" y="1378"/>
                  </a:lnTo>
                  <a:lnTo>
                    <a:pt x="1774" y="1453"/>
                  </a:lnTo>
                  <a:lnTo>
                    <a:pt x="1723" y="1529"/>
                  </a:lnTo>
                  <a:lnTo>
                    <a:pt x="1667" y="1598"/>
                  </a:lnTo>
                  <a:lnTo>
                    <a:pt x="1598" y="1667"/>
                  </a:lnTo>
                  <a:lnTo>
                    <a:pt x="1528" y="1724"/>
                  </a:lnTo>
                  <a:lnTo>
                    <a:pt x="1453" y="1774"/>
                  </a:lnTo>
                  <a:lnTo>
                    <a:pt x="1371" y="1812"/>
                  </a:lnTo>
                  <a:lnTo>
                    <a:pt x="1283" y="1849"/>
                  </a:lnTo>
                  <a:lnTo>
                    <a:pt x="1189" y="1875"/>
                  </a:lnTo>
                  <a:lnTo>
                    <a:pt x="1094" y="1893"/>
                  </a:lnTo>
                  <a:lnTo>
                    <a:pt x="1094" y="1893"/>
                  </a:lnTo>
                  <a:lnTo>
                    <a:pt x="1000" y="1900"/>
                  </a:lnTo>
                  <a:lnTo>
                    <a:pt x="899" y="1900"/>
                  </a:lnTo>
                  <a:lnTo>
                    <a:pt x="805" y="1887"/>
                  </a:lnTo>
                  <a:lnTo>
                    <a:pt x="717" y="1868"/>
                  </a:lnTo>
                  <a:lnTo>
                    <a:pt x="629" y="1837"/>
                  </a:lnTo>
                  <a:lnTo>
                    <a:pt x="541" y="1799"/>
                  </a:lnTo>
                  <a:lnTo>
                    <a:pt x="459" y="1755"/>
                  </a:lnTo>
                  <a:lnTo>
                    <a:pt x="383" y="1705"/>
                  </a:lnTo>
                  <a:lnTo>
                    <a:pt x="314" y="1642"/>
                  </a:lnTo>
                  <a:lnTo>
                    <a:pt x="245" y="1579"/>
                  </a:lnTo>
                  <a:lnTo>
                    <a:pt x="188" y="1503"/>
                  </a:lnTo>
                  <a:lnTo>
                    <a:pt x="138" y="1428"/>
                  </a:lnTo>
                  <a:lnTo>
                    <a:pt x="94" y="1346"/>
                  </a:lnTo>
                  <a:lnTo>
                    <a:pt x="56" y="1258"/>
                  </a:lnTo>
                  <a:lnTo>
                    <a:pt x="25" y="1164"/>
                  </a:lnTo>
                  <a:lnTo>
                    <a:pt x="6" y="1069"/>
                  </a:lnTo>
                  <a:lnTo>
                    <a:pt x="6" y="1069"/>
                  </a:lnTo>
                  <a:lnTo>
                    <a:pt x="0" y="975"/>
                  </a:lnTo>
                  <a:lnTo>
                    <a:pt x="0" y="881"/>
                  </a:lnTo>
                  <a:lnTo>
                    <a:pt x="6" y="786"/>
                  </a:lnTo>
                  <a:lnTo>
                    <a:pt x="25" y="692"/>
                  </a:lnTo>
                  <a:lnTo>
                    <a:pt x="56" y="604"/>
                  </a:lnTo>
                  <a:lnTo>
                    <a:pt x="94" y="522"/>
                  </a:lnTo>
                  <a:lnTo>
                    <a:pt x="138" y="440"/>
                  </a:lnTo>
                  <a:lnTo>
                    <a:pt x="188" y="365"/>
                  </a:lnTo>
                  <a:lnTo>
                    <a:pt x="245" y="296"/>
                  </a:lnTo>
                  <a:lnTo>
                    <a:pt x="308" y="233"/>
                  </a:lnTo>
                  <a:lnTo>
                    <a:pt x="383" y="176"/>
                  </a:lnTo>
                  <a:lnTo>
                    <a:pt x="459" y="126"/>
                  </a:lnTo>
                  <a:lnTo>
                    <a:pt x="541" y="82"/>
                  </a:lnTo>
                  <a:lnTo>
                    <a:pt x="629" y="50"/>
                  </a:lnTo>
                  <a:lnTo>
                    <a:pt x="717" y="19"/>
                  </a:lnTo>
                  <a:lnTo>
                    <a:pt x="817" y="6"/>
                  </a:lnTo>
                  <a:lnTo>
                    <a:pt x="817" y="6"/>
                  </a:lnTo>
                  <a:close/>
                </a:path>
              </a:pathLst>
            </a:custGeom>
            <a:solidFill>
              <a:srgbClr val="FD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394">
              <a:extLst>
                <a:ext uri="{FF2B5EF4-FFF2-40B4-BE49-F238E27FC236}">
                  <a16:creationId xmlns:a16="http://schemas.microsoft.com/office/drawing/2014/main" id="{AF289C0E-CD79-4497-A736-28F47CA2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1742"/>
              <a:ext cx="1875" cy="1862"/>
            </a:xfrm>
            <a:custGeom>
              <a:avLst/>
              <a:gdLst>
                <a:gd name="T0" fmla="*/ 799 w 1875"/>
                <a:gd name="T1" fmla="*/ 6 h 1862"/>
                <a:gd name="T2" fmla="*/ 988 w 1875"/>
                <a:gd name="T3" fmla="*/ 0 h 1862"/>
                <a:gd name="T4" fmla="*/ 1171 w 1875"/>
                <a:gd name="T5" fmla="*/ 31 h 1862"/>
                <a:gd name="T6" fmla="*/ 1340 w 1875"/>
                <a:gd name="T7" fmla="*/ 100 h 1862"/>
                <a:gd name="T8" fmla="*/ 1491 w 1875"/>
                <a:gd name="T9" fmla="*/ 195 h 1862"/>
                <a:gd name="T10" fmla="*/ 1630 w 1875"/>
                <a:gd name="T11" fmla="*/ 314 h 1862"/>
                <a:gd name="T12" fmla="*/ 1737 w 1875"/>
                <a:gd name="T13" fmla="*/ 459 h 1862"/>
                <a:gd name="T14" fmla="*/ 1819 w 1875"/>
                <a:gd name="T15" fmla="*/ 629 h 1862"/>
                <a:gd name="T16" fmla="*/ 1863 w 1875"/>
                <a:gd name="T17" fmla="*/ 811 h 1862"/>
                <a:gd name="T18" fmla="*/ 1875 w 1875"/>
                <a:gd name="T19" fmla="*/ 905 h 1862"/>
                <a:gd name="T20" fmla="*/ 1863 w 1875"/>
                <a:gd name="T21" fmla="*/ 1088 h 1862"/>
                <a:gd name="T22" fmla="*/ 1819 w 1875"/>
                <a:gd name="T23" fmla="*/ 1264 h 1862"/>
                <a:gd name="T24" fmla="*/ 1737 w 1875"/>
                <a:gd name="T25" fmla="*/ 1427 h 1862"/>
                <a:gd name="T26" fmla="*/ 1630 w 1875"/>
                <a:gd name="T27" fmla="*/ 1566 h 1862"/>
                <a:gd name="T28" fmla="*/ 1498 w 1875"/>
                <a:gd name="T29" fmla="*/ 1685 h 1862"/>
                <a:gd name="T30" fmla="*/ 1340 w 1875"/>
                <a:gd name="T31" fmla="*/ 1780 h 1862"/>
                <a:gd name="T32" fmla="*/ 1164 w 1875"/>
                <a:gd name="T33" fmla="*/ 1836 h 1862"/>
                <a:gd name="T34" fmla="*/ 1070 w 1875"/>
                <a:gd name="T35" fmla="*/ 1855 h 1862"/>
                <a:gd name="T36" fmla="*/ 881 w 1875"/>
                <a:gd name="T37" fmla="*/ 1862 h 1862"/>
                <a:gd name="T38" fmla="*/ 699 w 1875"/>
                <a:gd name="T39" fmla="*/ 1830 h 1862"/>
                <a:gd name="T40" fmla="*/ 529 w 1875"/>
                <a:gd name="T41" fmla="*/ 1761 h 1862"/>
                <a:gd name="T42" fmla="*/ 378 w 1875"/>
                <a:gd name="T43" fmla="*/ 1667 h 1862"/>
                <a:gd name="T44" fmla="*/ 246 w 1875"/>
                <a:gd name="T45" fmla="*/ 1547 h 1862"/>
                <a:gd name="T46" fmla="*/ 133 w 1875"/>
                <a:gd name="T47" fmla="*/ 1396 h 1862"/>
                <a:gd name="T48" fmla="*/ 51 w 1875"/>
                <a:gd name="T49" fmla="*/ 1232 h 1862"/>
                <a:gd name="T50" fmla="*/ 7 w 1875"/>
                <a:gd name="T51" fmla="*/ 1050 h 1862"/>
                <a:gd name="T52" fmla="*/ 0 w 1875"/>
                <a:gd name="T53" fmla="*/ 956 h 1862"/>
                <a:gd name="T54" fmla="*/ 7 w 1875"/>
                <a:gd name="T55" fmla="*/ 767 h 1862"/>
                <a:gd name="T56" fmla="*/ 57 w 1875"/>
                <a:gd name="T57" fmla="*/ 597 h 1862"/>
                <a:gd name="T58" fmla="*/ 133 w 1875"/>
                <a:gd name="T59" fmla="*/ 434 h 1862"/>
                <a:gd name="T60" fmla="*/ 240 w 1875"/>
                <a:gd name="T61" fmla="*/ 295 h 1862"/>
                <a:gd name="T62" fmla="*/ 372 w 1875"/>
                <a:gd name="T63" fmla="*/ 176 h 1862"/>
                <a:gd name="T64" fmla="*/ 529 w 1875"/>
                <a:gd name="T65" fmla="*/ 81 h 1862"/>
                <a:gd name="T66" fmla="*/ 705 w 1875"/>
                <a:gd name="T67" fmla="*/ 25 h 1862"/>
                <a:gd name="T68" fmla="*/ 799 w 1875"/>
                <a:gd name="T69" fmla="*/ 6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5" h="1862">
                  <a:moveTo>
                    <a:pt x="799" y="6"/>
                  </a:moveTo>
                  <a:lnTo>
                    <a:pt x="799" y="6"/>
                  </a:lnTo>
                  <a:lnTo>
                    <a:pt x="894" y="0"/>
                  </a:lnTo>
                  <a:lnTo>
                    <a:pt x="988" y="0"/>
                  </a:lnTo>
                  <a:lnTo>
                    <a:pt x="1083" y="12"/>
                  </a:lnTo>
                  <a:lnTo>
                    <a:pt x="1171" y="31"/>
                  </a:lnTo>
                  <a:lnTo>
                    <a:pt x="1259" y="62"/>
                  </a:lnTo>
                  <a:lnTo>
                    <a:pt x="1340" y="100"/>
                  </a:lnTo>
                  <a:lnTo>
                    <a:pt x="1422" y="144"/>
                  </a:lnTo>
                  <a:lnTo>
                    <a:pt x="1491" y="195"/>
                  </a:lnTo>
                  <a:lnTo>
                    <a:pt x="1561" y="251"/>
                  </a:lnTo>
                  <a:lnTo>
                    <a:pt x="1630" y="314"/>
                  </a:lnTo>
                  <a:lnTo>
                    <a:pt x="1687" y="383"/>
                  </a:lnTo>
                  <a:lnTo>
                    <a:pt x="1737" y="459"/>
                  </a:lnTo>
                  <a:lnTo>
                    <a:pt x="1781" y="541"/>
                  </a:lnTo>
                  <a:lnTo>
                    <a:pt x="1819" y="629"/>
                  </a:lnTo>
                  <a:lnTo>
                    <a:pt x="1844" y="717"/>
                  </a:lnTo>
                  <a:lnTo>
                    <a:pt x="1863" y="811"/>
                  </a:lnTo>
                  <a:lnTo>
                    <a:pt x="1863" y="811"/>
                  </a:lnTo>
                  <a:lnTo>
                    <a:pt x="1875" y="905"/>
                  </a:lnTo>
                  <a:lnTo>
                    <a:pt x="1869" y="1000"/>
                  </a:lnTo>
                  <a:lnTo>
                    <a:pt x="1863" y="1088"/>
                  </a:lnTo>
                  <a:lnTo>
                    <a:pt x="1844" y="1182"/>
                  </a:lnTo>
                  <a:lnTo>
                    <a:pt x="1819" y="1264"/>
                  </a:lnTo>
                  <a:lnTo>
                    <a:pt x="1781" y="1346"/>
                  </a:lnTo>
                  <a:lnTo>
                    <a:pt x="1737" y="1427"/>
                  </a:lnTo>
                  <a:lnTo>
                    <a:pt x="1687" y="1497"/>
                  </a:lnTo>
                  <a:lnTo>
                    <a:pt x="1630" y="1566"/>
                  </a:lnTo>
                  <a:lnTo>
                    <a:pt x="1567" y="1629"/>
                  </a:lnTo>
                  <a:lnTo>
                    <a:pt x="1498" y="1685"/>
                  </a:lnTo>
                  <a:lnTo>
                    <a:pt x="1422" y="1736"/>
                  </a:lnTo>
                  <a:lnTo>
                    <a:pt x="1340" y="1780"/>
                  </a:lnTo>
                  <a:lnTo>
                    <a:pt x="1259" y="1811"/>
                  </a:lnTo>
                  <a:lnTo>
                    <a:pt x="1164" y="1836"/>
                  </a:lnTo>
                  <a:lnTo>
                    <a:pt x="1070" y="1855"/>
                  </a:lnTo>
                  <a:lnTo>
                    <a:pt x="1070" y="1855"/>
                  </a:lnTo>
                  <a:lnTo>
                    <a:pt x="976" y="1862"/>
                  </a:lnTo>
                  <a:lnTo>
                    <a:pt x="881" y="1862"/>
                  </a:lnTo>
                  <a:lnTo>
                    <a:pt x="793" y="1849"/>
                  </a:lnTo>
                  <a:lnTo>
                    <a:pt x="699" y="1830"/>
                  </a:lnTo>
                  <a:lnTo>
                    <a:pt x="617" y="1799"/>
                  </a:lnTo>
                  <a:lnTo>
                    <a:pt x="529" y="1761"/>
                  </a:lnTo>
                  <a:lnTo>
                    <a:pt x="453" y="1717"/>
                  </a:lnTo>
                  <a:lnTo>
                    <a:pt x="378" y="1667"/>
                  </a:lnTo>
                  <a:lnTo>
                    <a:pt x="309" y="1610"/>
                  </a:lnTo>
                  <a:lnTo>
                    <a:pt x="246" y="1547"/>
                  </a:lnTo>
                  <a:lnTo>
                    <a:pt x="183" y="1472"/>
                  </a:lnTo>
                  <a:lnTo>
                    <a:pt x="133" y="1396"/>
                  </a:lnTo>
                  <a:lnTo>
                    <a:pt x="89" y="1321"/>
                  </a:lnTo>
                  <a:lnTo>
                    <a:pt x="51" y="1232"/>
                  </a:lnTo>
                  <a:lnTo>
                    <a:pt x="26" y="1144"/>
                  </a:lnTo>
                  <a:lnTo>
                    <a:pt x="7" y="1050"/>
                  </a:lnTo>
                  <a:lnTo>
                    <a:pt x="7" y="1050"/>
                  </a:lnTo>
                  <a:lnTo>
                    <a:pt x="0" y="956"/>
                  </a:lnTo>
                  <a:lnTo>
                    <a:pt x="0" y="861"/>
                  </a:lnTo>
                  <a:lnTo>
                    <a:pt x="7" y="767"/>
                  </a:lnTo>
                  <a:lnTo>
                    <a:pt x="26" y="679"/>
                  </a:lnTo>
                  <a:lnTo>
                    <a:pt x="57" y="597"/>
                  </a:lnTo>
                  <a:lnTo>
                    <a:pt x="89" y="515"/>
                  </a:lnTo>
                  <a:lnTo>
                    <a:pt x="133" y="434"/>
                  </a:lnTo>
                  <a:lnTo>
                    <a:pt x="183" y="364"/>
                  </a:lnTo>
                  <a:lnTo>
                    <a:pt x="240" y="295"/>
                  </a:lnTo>
                  <a:lnTo>
                    <a:pt x="302" y="232"/>
                  </a:lnTo>
                  <a:lnTo>
                    <a:pt x="372" y="176"/>
                  </a:lnTo>
                  <a:lnTo>
                    <a:pt x="447" y="125"/>
                  </a:lnTo>
                  <a:lnTo>
                    <a:pt x="529" y="81"/>
                  </a:lnTo>
                  <a:lnTo>
                    <a:pt x="617" y="50"/>
                  </a:lnTo>
                  <a:lnTo>
                    <a:pt x="705" y="25"/>
                  </a:lnTo>
                  <a:lnTo>
                    <a:pt x="799" y="6"/>
                  </a:lnTo>
                  <a:lnTo>
                    <a:pt x="799" y="6"/>
                  </a:lnTo>
                  <a:close/>
                </a:path>
              </a:pathLst>
            </a:custGeom>
            <a:solidFill>
              <a:srgbClr val="FEC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395">
              <a:extLst>
                <a:ext uri="{FF2B5EF4-FFF2-40B4-BE49-F238E27FC236}">
                  <a16:creationId xmlns:a16="http://schemas.microsoft.com/office/drawing/2014/main" id="{6CABC2A6-0F58-4B9F-836C-A19F3FC79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1754"/>
              <a:ext cx="1837" cy="1824"/>
            </a:xfrm>
            <a:custGeom>
              <a:avLst/>
              <a:gdLst>
                <a:gd name="T0" fmla="*/ 786 w 1837"/>
                <a:gd name="T1" fmla="*/ 13 h 1824"/>
                <a:gd name="T2" fmla="*/ 975 w 1837"/>
                <a:gd name="T3" fmla="*/ 6 h 1824"/>
                <a:gd name="T4" fmla="*/ 1151 w 1837"/>
                <a:gd name="T5" fmla="*/ 38 h 1824"/>
                <a:gd name="T6" fmla="*/ 1315 w 1837"/>
                <a:gd name="T7" fmla="*/ 101 h 1824"/>
                <a:gd name="T8" fmla="*/ 1466 w 1837"/>
                <a:gd name="T9" fmla="*/ 195 h 1824"/>
                <a:gd name="T10" fmla="*/ 1598 w 1837"/>
                <a:gd name="T11" fmla="*/ 315 h 1824"/>
                <a:gd name="T12" fmla="*/ 1705 w 1837"/>
                <a:gd name="T13" fmla="*/ 453 h 1824"/>
                <a:gd name="T14" fmla="*/ 1787 w 1837"/>
                <a:gd name="T15" fmla="*/ 617 h 1824"/>
                <a:gd name="T16" fmla="*/ 1831 w 1837"/>
                <a:gd name="T17" fmla="*/ 799 h 1824"/>
                <a:gd name="T18" fmla="*/ 1837 w 1837"/>
                <a:gd name="T19" fmla="*/ 887 h 1824"/>
                <a:gd name="T20" fmla="*/ 1831 w 1837"/>
                <a:gd name="T21" fmla="*/ 1069 h 1824"/>
                <a:gd name="T22" fmla="*/ 1787 w 1837"/>
                <a:gd name="T23" fmla="*/ 1239 h 1824"/>
                <a:gd name="T24" fmla="*/ 1705 w 1837"/>
                <a:gd name="T25" fmla="*/ 1397 h 1824"/>
                <a:gd name="T26" fmla="*/ 1604 w 1837"/>
                <a:gd name="T27" fmla="*/ 1535 h 1824"/>
                <a:gd name="T28" fmla="*/ 1472 w 1837"/>
                <a:gd name="T29" fmla="*/ 1648 h 1824"/>
                <a:gd name="T30" fmla="*/ 1321 w 1837"/>
                <a:gd name="T31" fmla="*/ 1743 h 1824"/>
                <a:gd name="T32" fmla="*/ 1145 w 1837"/>
                <a:gd name="T33" fmla="*/ 1799 h 1824"/>
                <a:gd name="T34" fmla="*/ 1057 w 1837"/>
                <a:gd name="T35" fmla="*/ 1812 h 1824"/>
                <a:gd name="T36" fmla="*/ 868 w 1837"/>
                <a:gd name="T37" fmla="*/ 1818 h 1824"/>
                <a:gd name="T38" fmla="*/ 692 w 1837"/>
                <a:gd name="T39" fmla="*/ 1787 h 1824"/>
                <a:gd name="T40" fmla="*/ 522 w 1837"/>
                <a:gd name="T41" fmla="*/ 1724 h 1824"/>
                <a:gd name="T42" fmla="*/ 371 w 1837"/>
                <a:gd name="T43" fmla="*/ 1629 h 1824"/>
                <a:gd name="T44" fmla="*/ 245 w 1837"/>
                <a:gd name="T45" fmla="*/ 1510 h 1824"/>
                <a:gd name="T46" fmla="*/ 138 w 1837"/>
                <a:gd name="T47" fmla="*/ 1371 h 1824"/>
                <a:gd name="T48" fmla="*/ 57 w 1837"/>
                <a:gd name="T49" fmla="*/ 1208 h 1824"/>
                <a:gd name="T50" fmla="*/ 13 w 1837"/>
                <a:gd name="T51" fmla="*/ 1032 h 1824"/>
                <a:gd name="T52" fmla="*/ 0 w 1837"/>
                <a:gd name="T53" fmla="*/ 937 h 1824"/>
                <a:gd name="T54" fmla="*/ 13 w 1837"/>
                <a:gd name="T55" fmla="*/ 755 h 1824"/>
                <a:gd name="T56" fmla="*/ 57 w 1837"/>
                <a:gd name="T57" fmla="*/ 585 h 1824"/>
                <a:gd name="T58" fmla="*/ 132 w 1837"/>
                <a:gd name="T59" fmla="*/ 428 h 1824"/>
                <a:gd name="T60" fmla="*/ 239 w 1837"/>
                <a:gd name="T61" fmla="*/ 289 h 1824"/>
                <a:gd name="T62" fmla="*/ 371 w 1837"/>
                <a:gd name="T63" fmla="*/ 176 h 1824"/>
                <a:gd name="T64" fmla="*/ 522 w 1837"/>
                <a:gd name="T65" fmla="*/ 88 h 1824"/>
                <a:gd name="T66" fmla="*/ 692 w 1837"/>
                <a:gd name="T67" fmla="*/ 25 h 1824"/>
                <a:gd name="T68" fmla="*/ 786 w 1837"/>
                <a:gd name="T69" fmla="*/ 13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37" h="1824">
                  <a:moveTo>
                    <a:pt x="786" y="13"/>
                  </a:moveTo>
                  <a:lnTo>
                    <a:pt x="786" y="13"/>
                  </a:lnTo>
                  <a:lnTo>
                    <a:pt x="881" y="0"/>
                  </a:lnTo>
                  <a:lnTo>
                    <a:pt x="975" y="6"/>
                  </a:lnTo>
                  <a:lnTo>
                    <a:pt x="1063" y="19"/>
                  </a:lnTo>
                  <a:lnTo>
                    <a:pt x="1151" y="38"/>
                  </a:lnTo>
                  <a:lnTo>
                    <a:pt x="1233" y="63"/>
                  </a:lnTo>
                  <a:lnTo>
                    <a:pt x="1315" y="101"/>
                  </a:lnTo>
                  <a:lnTo>
                    <a:pt x="1397" y="145"/>
                  </a:lnTo>
                  <a:lnTo>
                    <a:pt x="1466" y="195"/>
                  </a:lnTo>
                  <a:lnTo>
                    <a:pt x="1535" y="252"/>
                  </a:lnTo>
                  <a:lnTo>
                    <a:pt x="1598" y="315"/>
                  </a:lnTo>
                  <a:lnTo>
                    <a:pt x="1655" y="378"/>
                  </a:lnTo>
                  <a:lnTo>
                    <a:pt x="1705" y="453"/>
                  </a:lnTo>
                  <a:lnTo>
                    <a:pt x="1749" y="535"/>
                  </a:lnTo>
                  <a:lnTo>
                    <a:pt x="1787" y="617"/>
                  </a:lnTo>
                  <a:lnTo>
                    <a:pt x="1812" y="705"/>
                  </a:lnTo>
                  <a:lnTo>
                    <a:pt x="1831" y="799"/>
                  </a:lnTo>
                  <a:lnTo>
                    <a:pt x="1831" y="799"/>
                  </a:lnTo>
                  <a:lnTo>
                    <a:pt x="1837" y="887"/>
                  </a:lnTo>
                  <a:lnTo>
                    <a:pt x="1837" y="981"/>
                  </a:lnTo>
                  <a:lnTo>
                    <a:pt x="1831" y="1069"/>
                  </a:lnTo>
                  <a:lnTo>
                    <a:pt x="1812" y="1158"/>
                  </a:lnTo>
                  <a:lnTo>
                    <a:pt x="1787" y="1239"/>
                  </a:lnTo>
                  <a:lnTo>
                    <a:pt x="1749" y="1321"/>
                  </a:lnTo>
                  <a:lnTo>
                    <a:pt x="1705" y="1397"/>
                  </a:lnTo>
                  <a:lnTo>
                    <a:pt x="1661" y="1466"/>
                  </a:lnTo>
                  <a:lnTo>
                    <a:pt x="1604" y="1535"/>
                  </a:lnTo>
                  <a:lnTo>
                    <a:pt x="1541" y="1598"/>
                  </a:lnTo>
                  <a:lnTo>
                    <a:pt x="1472" y="1648"/>
                  </a:lnTo>
                  <a:lnTo>
                    <a:pt x="1397" y="1699"/>
                  </a:lnTo>
                  <a:lnTo>
                    <a:pt x="1321" y="1743"/>
                  </a:lnTo>
                  <a:lnTo>
                    <a:pt x="1233" y="1774"/>
                  </a:lnTo>
                  <a:lnTo>
                    <a:pt x="1145" y="1799"/>
                  </a:lnTo>
                  <a:lnTo>
                    <a:pt x="1057" y="1812"/>
                  </a:lnTo>
                  <a:lnTo>
                    <a:pt x="1057" y="1812"/>
                  </a:lnTo>
                  <a:lnTo>
                    <a:pt x="963" y="1824"/>
                  </a:lnTo>
                  <a:lnTo>
                    <a:pt x="868" y="1818"/>
                  </a:lnTo>
                  <a:lnTo>
                    <a:pt x="780" y="1812"/>
                  </a:lnTo>
                  <a:lnTo>
                    <a:pt x="692" y="1787"/>
                  </a:lnTo>
                  <a:lnTo>
                    <a:pt x="604" y="1761"/>
                  </a:lnTo>
                  <a:lnTo>
                    <a:pt x="522" y="1724"/>
                  </a:lnTo>
                  <a:lnTo>
                    <a:pt x="447" y="1680"/>
                  </a:lnTo>
                  <a:lnTo>
                    <a:pt x="371" y="1629"/>
                  </a:lnTo>
                  <a:lnTo>
                    <a:pt x="302" y="1573"/>
                  </a:lnTo>
                  <a:lnTo>
                    <a:pt x="245" y="1510"/>
                  </a:lnTo>
                  <a:lnTo>
                    <a:pt x="189" y="1447"/>
                  </a:lnTo>
                  <a:lnTo>
                    <a:pt x="138" y="1371"/>
                  </a:lnTo>
                  <a:lnTo>
                    <a:pt x="94" y="1290"/>
                  </a:lnTo>
                  <a:lnTo>
                    <a:pt x="57" y="1208"/>
                  </a:lnTo>
                  <a:lnTo>
                    <a:pt x="31" y="1120"/>
                  </a:lnTo>
                  <a:lnTo>
                    <a:pt x="13" y="1032"/>
                  </a:lnTo>
                  <a:lnTo>
                    <a:pt x="13" y="1032"/>
                  </a:lnTo>
                  <a:lnTo>
                    <a:pt x="0" y="937"/>
                  </a:lnTo>
                  <a:lnTo>
                    <a:pt x="6" y="843"/>
                  </a:lnTo>
                  <a:lnTo>
                    <a:pt x="13" y="755"/>
                  </a:lnTo>
                  <a:lnTo>
                    <a:pt x="31" y="667"/>
                  </a:lnTo>
                  <a:lnTo>
                    <a:pt x="57" y="585"/>
                  </a:lnTo>
                  <a:lnTo>
                    <a:pt x="94" y="503"/>
                  </a:lnTo>
                  <a:lnTo>
                    <a:pt x="132" y="428"/>
                  </a:lnTo>
                  <a:lnTo>
                    <a:pt x="182" y="359"/>
                  </a:lnTo>
                  <a:lnTo>
                    <a:pt x="239" y="289"/>
                  </a:lnTo>
                  <a:lnTo>
                    <a:pt x="302" y="233"/>
                  </a:lnTo>
                  <a:lnTo>
                    <a:pt x="371" y="176"/>
                  </a:lnTo>
                  <a:lnTo>
                    <a:pt x="447" y="126"/>
                  </a:lnTo>
                  <a:lnTo>
                    <a:pt x="522" y="88"/>
                  </a:lnTo>
                  <a:lnTo>
                    <a:pt x="610" y="50"/>
                  </a:lnTo>
                  <a:lnTo>
                    <a:pt x="692" y="25"/>
                  </a:lnTo>
                  <a:lnTo>
                    <a:pt x="786" y="13"/>
                  </a:lnTo>
                  <a:lnTo>
                    <a:pt x="786" y="13"/>
                  </a:lnTo>
                  <a:close/>
                </a:path>
              </a:pathLst>
            </a:custGeom>
            <a:solidFill>
              <a:srgbClr val="FEC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396">
              <a:extLst>
                <a:ext uri="{FF2B5EF4-FFF2-40B4-BE49-F238E27FC236}">
                  <a16:creationId xmlns:a16="http://schemas.microsoft.com/office/drawing/2014/main" id="{435ED9DD-E656-4F8A-AFF5-E6CBBEC74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" y="1773"/>
              <a:ext cx="1799" cy="1774"/>
            </a:xfrm>
            <a:custGeom>
              <a:avLst/>
              <a:gdLst>
                <a:gd name="T0" fmla="*/ 767 w 1799"/>
                <a:gd name="T1" fmla="*/ 6 h 1774"/>
                <a:gd name="T2" fmla="*/ 950 w 1799"/>
                <a:gd name="T3" fmla="*/ 0 h 1774"/>
                <a:gd name="T4" fmla="*/ 1126 w 1799"/>
                <a:gd name="T5" fmla="*/ 31 h 1774"/>
                <a:gd name="T6" fmla="*/ 1290 w 1799"/>
                <a:gd name="T7" fmla="*/ 94 h 1774"/>
                <a:gd name="T8" fmla="*/ 1434 w 1799"/>
                <a:gd name="T9" fmla="*/ 182 h 1774"/>
                <a:gd name="T10" fmla="*/ 1566 w 1799"/>
                <a:gd name="T11" fmla="*/ 302 h 1774"/>
                <a:gd name="T12" fmla="*/ 1667 w 1799"/>
                <a:gd name="T13" fmla="*/ 440 h 1774"/>
                <a:gd name="T14" fmla="*/ 1749 w 1799"/>
                <a:gd name="T15" fmla="*/ 598 h 1774"/>
                <a:gd name="T16" fmla="*/ 1793 w 1799"/>
                <a:gd name="T17" fmla="*/ 774 h 1774"/>
                <a:gd name="T18" fmla="*/ 1799 w 1799"/>
                <a:gd name="T19" fmla="*/ 862 h 1774"/>
                <a:gd name="T20" fmla="*/ 1787 w 1799"/>
                <a:gd name="T21" fmla="*/ 1038 h 1774"/>
                <a:gd name="T22" fmla="*/ 1743 w 1799"/>
                <a:gd name="T23" fmla="*/ 1208 h 1774"/>
                <a:gd name="T24" fmla="*/ 1673 w 1799"/>
                <a:gd name="T25" fmla="*/ 1359 h 1774"/>
                <a:gd name="T26" fmla="*/ 1566 w 1799"/>
                <a:gd name="T27" fmla="*/ 1497 h 1774"/>
                <a:gd name="T28" fmla="*/ 1441 w 1799"/>
                <a:gd name="T29" fmla="*/ 1610 h 1774"/>
                <a:gd name="T30" fmla="*/ 1290 w 1799"/>
                <a:gd name="T31" fmla="*/ 1698 h 1774"/>
                <a:gd name="T32" fmla="*/ 1120 w 1799"/>
                <a:gd name="T33" fmla="*/ 1755 h 1774"/>
                <a:gd name="T34" fmla="*/ 1032 w 1799"/>
                <a:gd name="T35" fmla="*/ 1768 h 1774"/>
                <a:gd name="T36" fmla="*/ 849 w 1799"/>
                <a:gd name="T37" fmla="*/ 1774 h 1774"/>
                <a:gd name="T38" fmla="*/ 673 w 1799"/>
                <a:gd name="T39" fmla="*/ 1742 h 1774"/>
                <a:gd name="T40" fmla="*/ 510 w 1799"/>
                <a:gd name="T41" fmla="*/ 1680 h 1774"/>
                <a:gd name="T42" fmla="*/ 365 w 1799"/>
                <a:gd name="T43" fmla="*/ 1591 h 1774"/>
                <a:gd name="T44" fmla="*/ 239 w 1799"/>
                <a:gd name="T45" fmla="*/ 1472 h 1774"/>
                <a:gd name="T46" fmla="*/ 132 w 1799"/>
                <a:gd name="T47" fmla="*/ 1334 h 1774"/>
                <a:gd name="T48" fmla="*/ 57 w 1799"/>
                <a:gd name="T49" fmla="*/ 1176 h 1774"/>
                <a:gd name="T50" fmla="*/ 12 w 1799"/>
                <a:gd name="T51" fmla="*/ 1000 h 1774"/>
                <a:gd name="T52" fmla="*/ 0 w 1799"/>
                <a:gd name="T53" fmla="*/ 912 h 1774"/>
                <a:gd name="T54" fmla="*/ 12 w 1799"/>
                <a:gd name="T55" fmla="*/ 736 h 1774"/>
                <a:gd name="T56" fmla="*/ 57 w 1799"/>
                <a:gd name="T57" fmla="*/ 566 h 1774"/>
                <a:gd name="T58" fmla="*/ 132 w 1799"/>
                <a:gd name="T59" fmla="*/ 415 h 1774"/>
                <a:gd name="T60" fmla="*/ 233 w 1799"/>
                <a:gd name="T61" fmla="*/ 283 h 1774"/>
                <a:gd name="T62" fmla="*/ 365 w 1799"/>
                <a:gd name="T63" fmla="*/ 170 h 1774"/>
                <a:gd name="T64" fmla="*/ 510 w 1799"/>
                <a:gd name="T65" fmla="*/ 82 h 1774"/>
                <a:gd name="T66" fmla="*/ 679 w 1799"/>
                <a:gd name="T67" fmla="*/ 25 h 1774"/>
                <a:gd name="T68" fmla="*/ 767 w 1799"/>
                <a:gd name="T69" fmla="*/ 6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9" h="1774">
                  <a:moveTo>
                    <a:pt x="767" y="6"/>
                  </a:moveTo>
                  <a:lnTo>
                    <a:pt x="767" y="6"/>
                  </a:lnTo>
                  <a:lnTo>
                    <a:pt x="862" y="0"/>
                  </a:lnTo>
                  <a:lnTo>
                    <a:pt x="950" y="0"/>
                  </a:lnTo>
                  <a:lnTo>
                    <a:pt x="1038" y="13"/>
                  </a:lnTo>
                  <a:lnTo>
                    <a:pt x="1126" y="31"/>
                  </a:lnTo>
                  <a:lnTo>
                    <a:pt x="1208" y="57"/>
                  </a:lnTo>
                  <a:lnTo>
                    <a:pt x="1290" y="94"/>
                  </a:lnTo>
                  <a:lnTo>
                    <a:pt x="1365" y="138"/>
                  </a:lnTo>
                  <a:lnTo>
                    <a:pt x="1434" y="182"/>
                  </a:lnTo>
                  <a:lnTo>
                    <a:pt x="1504" y="239"/>
                  </a:lnTo>
                  <a:lnTo>
                    <a:pt x="1566" y="302"/>
                  </a:lnTo>
                  <a:lnTo>
                    <a:pt x="1623" y="371"/>
                  </a:lnTo>
                  <a:lnTo>
                    <a:pt x="1667" y="440"/>
                  </a:lnTo>
                  <a:lnTo>
                    <a:pt x="1711" y="516"/>
                  </a:lnTo>
                  <a:lnTo>
                    <a:pt x="1749" y="598"/>
                  </a:lnTo>
                  <a:lnTo>
                    <a:pt x="1774" y="686"/>
                  </a:lnTo>
                  <a:lnTo>
                    <a:pt x="1793" y="774"/>
                  </a:lnTo>
                  <a:lnTo>
                    <a:pt x="1793" y="774"/>
                  </a:lnTo>
                  <a:lnTo>
                    <a:pt x="1799" y="862"/>
                  </a:lnTo>
                  <a:lnTo>
                    <a:pt x="1799" y="956"/>
                  </a:lnTo>
                  <a:lnTo>
                    <a:pt x="1787" y="1038"/>
                  </a:lnTo>
                  <a:lnTo>
                    <a:pt x="1774" y="1126"/>
                  </a:lnTo>
                  <a:lnTo>
                    <a:pt x="1743" y="1208"/>
                  </a:lnTo>
                  <a:lnTo>
                    <a:pt x="1711" y="1283"/>
                  </a:lnTo>
                  <a:lnTo>
                    <a:pt x="1673" y="1359"/>
                  </a:lnTo>
                  <a:lnTo>
                    <a:pt x="1623" y="1428"/>
                  </a:lnTo>
                  <a:lnTo>
                    <a:pt x="1566" y="1497"/>
                  </a:lnTo>
                  <a:lnTo>
                    <a:pt x="1504" y="1554"/>
                  </a:lnTo>
                  <a:lnTo>
                    <a:pt x="1441" y="1610"/>
                  </a:lnTo>
                  <a:lnTo>
                    <a:pt x="1365" y="1654"/>
                  </a:lnTo>
                  <a:lnTo>
                    <a:pt x="1290" y="1698"/>
                  </a:lnTo>
                  <a:lnTo>
                    <a:pt x="1208" y="1730"/>
                  </a:lnTo>
                  <a:lnTo>
                    <a:pt x="1120" y="1755"/>
                  </a:lnTo>
                  <a:lnTo>
                    <a:pt x="1032" y="1768"/>
                  </a:lnTo>
                  <a:lnTo>
                    <a:pt x="1032" y="1768"/>
                  </a:lnTo>
                  <a:lnTo>
                    <a:pt x="937" y="1774"/>
                  </a:lnTo>
                  <a:lnTo>
                    <a:pt x="849" y="1774"/>
                  </a:lnTo>
                  <a:lnTo>
                    <a:pt x="761" y="1761"/>
                  </a:lnTo>
                  <a:lnTo>
                    <a:pt x="673" y="1742"/>
                  </a:lnTo>
                  <a:lnTo>
                    <a:pt x="591" y="1717"/>
                  </a:lnTo>
                  <a:lnTo>
                    <a:pt x="510" y="1680"/>
                  </a:lnTo>
                  <a:lnTo>
                    <a:pt x="434" y="1642"/>
                  </a:lnTo>
                  <a:lnTo>
                    <a:pt x="365" y="1591"/>
                  </a:lnTo>
                  <a:lnTo>
                    <a:pt x="296" y="1535"/>
                  </a:lnTo>
                  <a:lnTo>
                    <a:pt x="239" y="1472"/>
                  </a:lnTo>
                  <a:lnTo>
                    <a:pt x="182" y="1409"/>
                  </a:lnTo>
                  <a:lnTo>
                    <a:pt x="132" y="1334"/>
                  </a:lnTo>
                  <a:lnTo>
                    <a:pt x="88" y="1258"/>
                  </a:lnTo>
                  <a:lnTo>
                    <a:pt x="57" y="1176"/>
                  </a:lnTo>
                  <a:lnTo>
                    <a:pt x="31" y="1088"/>
                  </a:lnTo>
                  <a:lnTo>
                    <a:pt x="12" y="1000"/>
                  </a:lnTo>
                  <a:lnTo>
                    <a:pt x="12" y="1000"/>
                  </a:lnTo>
                  <a:lnTo>
                    <a:pt x="0" y="912"/>
                  </a:lnTo>
                  <a:lnTo>
                    <a:pt x="0" y="824"/>
                  </a:lnTo>
                  <a:lnTo>
                    <a:pt x="12" y="736"/>
                  </a:lnTo>
                  <a:lnTo>
                    <a:pt x="31" y="648"/>
                  </a:lnTo>
                  <a:lnTo>
                    <a:pt x="57" y="566"/>
                  </a:lnTo>
                  <a:lnTo>
                    <a:pt x="88" y="491"/>
                  </a:lnTo>
                  <a:lnTo>
                    <a:pt x="132" y="415"/>
                  </a:lnTo>
                  <a:lnTo>
                    <a:pt x="182" y="346"/>
                  </a:lnTo>
                  <a:lnTo>
                    <a:pt x="233" y="283"/>
                  </a:lnTo>
                  <a:lnTo>
                    <a:pt x="296" y="220"/>
                  </a:lnTo>
                  <a:lnTo>
                    <a:pt x="365" y="170"/>
                  </a:lnTo>
                  <a:lnTo>
                    <a:pt x="434" y="119"/>
                  </a:lnTo>
                  <a:lnTo>
                    <a:pt x="510" y="82"/>
                  </a:lnTo>
                  <a:lnTo>
                    <a:pt x="591" y="50"/>
                  </a:lnTo>
                  <a:lnTo>
                    <a:pt x="679" y="25"/>
                  </a:lnTo>
                  <a:lnTo>
                    <a:pt x="767" y="6"/>
                  </a:lnTo>
                  <a:lnTo>
                    <a:pt x="767" y="6"/>
                  </a:lnTo>
                  <a:close/>
                </a:path>
              </a:pathLst>
            </a:custGeom>
            <a:solidFill>
              <a:srgbClr val="FDCF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397">
              <a:extLst>
                <a:ext uri="{FF2B5EF4-FFF2-40B4-BE49-F238E27FC236}">
                  <a16:creationId xmlns:a16="http://schemas.microsoft.com/office/drawing/2014/main" id="{1FC25079-27E7-4CC1-B19C-3A3F7D20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" y="1786"/>
              <a:ext cx="1761" cy="1736"/>
            </a:xfrm>
            <a:custGeom>
              <a:avLst/>
              <a:gdLst>
                <a:gd name="T0" fmla="*/ 755 w 1761"/>
                <a:gd name="T1" fmla="*/ 12 h 1736"/>
                <a:gd name="T2" fmla="*/ 931 w 1761"/>
                <a:gd name="T3" fmla="*/ 6 h 1736"/>
                <a:gd name="T4" fmla="*/ 1101 w 1761"/>
                <a:gd name="T5" fmla="*/ 31 h 1736"/>
                <a:gd name="T6" fmla="*/ 1264 w 1761"/>
                <a:gd name="T7" fmla="*/ 94 h 1736"/>
                <a:gd name="T8" fmla="*/ 1403 w 1761"/>
                <a:gd name="T9" fmla="*/ 182 h 1736"/>
                <a:gd name="T10" fmla="*/ 1529 w 1761"/>
                <a:gd name="T11" fmla="*/ 295 h 1736"/>
                <a:gd name="T12" fmla="*/ 1636 w 1761"/>
                <a:gd name="T13" fmla="*/ 434 h 1736"/>
                <a:gd name="T14" fmla="*/ 1711 w 1761"/>
                <a:gd name="T15" fmla="*/ 585 h 1736"/>
                <a:gd name="T16" fmla="*/ 1749 w 1761"/>
                <a:gd name="T17" fmla="*/ 754 h 1736"/>
                <a:gd name="T18" fmla="*/ 1761 w 1761"/>
                <a:gd name="T19" fmla="*/ 849 h 1736"/>
                <a:gd name="T20" fmla="*/ 1749 w 1761"/>
                <a:gd name="T21" fmla="*/ 1019 h 1736"/>
                <a:gd name="T22" fmla="*/ 1705 w 1761"/>
                <a:gd name="T23" fmla="*/ 1182 h 1736"/>
                <a:gd name="T24" fmla="*/ 1636 w 1761"/>
                <a:gd name="T25" fmla="*/ 1327 h 1736"/>
                <a:gd name="T26" fmla="*/ 1535 w 1761"/>
                <a:gd name="T27" fmla="*/ 1459 h 1736"/>
                <a:gd name="T28" fmla="*/ 1409 w 1761"/>
                <a:gd name="T29" fmla="*/ 1572 h 1736"/>
                <a:gd name="T30" fmla="*/ 1258 w 1761"/>
                <a:gd name="T31" fmla="*/ 1660 h 1736"/>
                <a:gd name="T32" fmla="*/ 1094 w 1761"/>
                <a:gd name="T33" fmla="*/ 1711 h 1736"/>
                <a:gd name="T34" fmla="*/ 1006 w 1761"/>
                <a:gd name="T35" fmla="*/ 1729 h 1736"/>
                <a:gd name="T36" fmla="*/ 830 w 1761"/>
                <a:gd name="T37" fmla="*/ 1736 h 1736"/>
                <a:gd name="T38" fmla="*/ 660 w 1761"/>
                <a:gd name="T39" fmla="*/ 1704 h 1736"/>
                <a:gd name="T40" fmla="*/ 497 w 1761"/>
                <a:gd name="T41" fmla="*/ 1641 h 1736"/>
                <a:gd name="T42" fmla="*/ 352 w 1761"/>
                <a:gd name="T43" fmla="*/ 1553 h 1736"/>
                <a:gd name="T44" fmla="*/ 233 w 1761"/>
                <a:gd name="T45" fmla="*/ 1440 h 1736"/>
                <a:gd name="T46" fmla="*/ 126 w 1761"/>
                <a:gd name="T47" fmla="*/ 1308 h 1736"/>
                <a:gd name="T48" fmla="*/ 50 w 1761"/>
                <a:gd name="T49" fmla="*/ 1151 h 1736"/>
                <a:gd name="T50" fmla="*/ 12 w 1761"/>
                <a:gd name="T51" fmla="*/ 981 h 1736"/>
                <a:gd name="T52" fmla="*/ 0 w 1761"/>
                <a:gd name="T53" fmla="*/ 893 h 1736"/>
                <a:gd name="T54" fmla="*/ 12 w 1761"/>
                <a:gd name="T55" fmla="*/ 723 h 1736"/>
                <a:gd name="T56" fmla="*/ 56 w 1761"/>
                <a:gd name="T57" fmla="*/ 559 h 1736"/>
                <a:gd name="T58" fmla="*/ 126 w 1761"/>
                <a:gd name="T59" fmla="*/ 408 h 1736"/>
                <a:gd name="T60" fmla="*/ 226 w 1761"/>
                <a:gd name="T61" fmla="*/ 276 h 1736"/>
                <a:gd name="T62" fmla="*/ 352 w 1761"/>
                <a:gd name="T63" fmla="*/ 169 h 1736"/>
                <a:gd name="T64" fmla="*/ 503 w 1761"/>
                <a:gd name="T65" fmla="*/ 81 h 1736"/>
                <a:gd name="T66" fmla="*/ 667 w 1761"/>
                <a:gd name="T67" fmla="*/ 25 h 1736"/>
                <a:gd name="T68" fmla="*/ 755 w 1761"/>
                <a:gd name="T69" fmla="*/ 12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61" h="1736">
                  <a:moveTo>
                    <a:pt x="755" y="12"/>
                  </a:moveTo>
                  <a:lnTo>
                    <a:pt x="755" y="12"/>
                  </a:lnTo>
                  <a:lnTo>
                    <a:pt x="843" y="0"/>
                  </a:lnTo>
                  <a:lnTo>
                    <a:pt x="931" y="6"/>
                  </a:lnTo>
                  <a:lnTo>
                    <a:pt x="1019" y="12"/>
                  </a:lnTo>
                  <a:lnTo>
                    <a:pt x="1101" y="31"/>
                  </a:lnTo>
                  <a:lnTo>
                    <a:pt x="1183" y="62"/>
                  </a:lnTo>
                  <a:lnTo>
                    <a:pt x="1264" y="94"/>
                  </a:lnTo>
                  <a:lnTo>
                    <a:pt x="1334" y="138"/>
                  </a:lnTo>
                  <a:lnTo>
                    <a:pt x="1403" y="182"/>
                  </a:lnTo>
                  <a:lnTo>
                    <a:pt x="1472" y="239"/>
                  </a:lnTo>
                  <a:lnTo>
                    <a:pt x="1529" y="295"/>
                  </a:lnTo>
                  <a:lnTo>
                    <a:pt x="1585" y="364"/>
                  </a:lnTo>
                  <a:lnTo>
                    <a:pt x="1636" y="434"/>
                  </a:lnTo>
                  <a:lnTo>
                    <a:pt x="1673" y="509"/>
                  </a:lnTo>
                  <a:lnTo>
                    <a:pt x="1711" y="585"/>
                  </a:lnTo>
                  <a:lnTo>
                    <a:pt x="1736" y="673"/>
                  </a:lnTo>
                  <a:lnTo>
                    <a:pt x="1749" y="754"/>
                  </a:lnTo>
                  <a:lnTo>
                    <a:pt x="1749" y="754"/>
                  </a:lnTo>
                  <a:lnTo>
                    <a:pt x="1761" y="849"/>
                  </a:lnTo>
                  <a:lnTo>
                    <a:pt x="1761" y="931"/>
                  </a:lnTo>
                  <a:lnTo>
                    <a:pt x="1749" y="1019"/>
                  </a:lnTo>
                  <a:lnTo>
                    <a:pt x="1730" y="1100"/>
                  </a:lnTo>
                  <a:lnTo>
                    <a:pt x="1705" y="1182"/>
                  </a:lnTo>
                  <a:lnTo>
                    <a:pt x="1673" y="1258"/>
                  </a:lnTo>
                  <a:lnTo>
                    <a:pt x="1636" y="1327"/>
                  </a:lnTo>
                  <a:lnTo>
                    <a:pt x="1585" y="1396"/>
                  </a:lnTo>
                  <a:lnTo>
                    <a:pt x="1535" y="1459"/>
                  </a:lnTo>
                  <a:lnTo>
                    <a:pt x="1472" y="1522"/>
                  </a:lnTo>
                  <a:lnTo>
                    <a:pt x="1409" y="1572"/>
                  </a:lnTo>
                  <a:lnTo>
                    <a:pt x="1334" y="1616"/>
                  </a:lnTo>
                  <a:lnTo>
                    <a:pt x="1258" y="1660"/>
                  </a:lnTo>
                  <a:lnTo>
                    <a:pt x="1183" y="1692"/>
                  </a:lnTo>
                  <a:lnTo>
                    <a:pt x="1094" y="1711"/>
                  </a:lnTo>
                  <a:lnTo>
                    <a:pt x="1006" y="1729"/>
                  </a:lnTo>
                  <a:lnTo>
                    <a:pt x="1006" y="1729"/>
                  </a:lnTo>
                  <a:lnTo>
                    <a:pt x="918" y="1736"/>
                  </a:lnTo>
                  <a:lnTo>
                    <a:pt x="830" y="1736"/>
                  </a:lnTo>
                  <a:lnTo>
                    <a:pt x="742" y="1723"/>
                  </a:lnTo>
                  <a:lnTo>
                    <a:pt x="660" y="1704"/>
                  </a:lnTo>
                  <a:lnTo>
                    <a:pt x="579" y="1679"/>
                  </a:lnTo>
                  <a:lnTo>
                    <a:pt x="497" y="1641"/>
                  </a:lnTo>
                  <a:lnTo>
                    <a:pt x="428" y="1604"/>
                  </a:lnTo>
                  <a:lnTo>
                    <a:pt x="352" y="1553"/>
                  </a:lnTo>
                  <a:lnTo>
                    <a:pt x="289" y="1503"/>
                  </a:lnTo>
                  <a:lnTo>
                    <a:pt x="233" y="1440"/>
                  </a:lnTo>
                  <a:lnTo>
                    <a:pt x="176" y="1377"/>
                  </a:lnTo>
                  <a:lnTo>
                    <a:pt x="126" y="1308"/>
                  </a:lnTo>
                  <a:lnTo>
                    <a:pt x="88" y="1233"/>
                  </a:lnTo>
                  <a:lnTo>
                    <a:pt x="50" y="1151"/>
                  </a:lnTo>
                  <a:lnTo>
                    <a:pt x="25" y="1069"/>
                  </a:lnTo>
                  <a:lnTo>
                    <a:pt x="12" y="981"/>
                  </a:lnTo>
                  <a:lnTo>
                    <a:pt x="12" y="981"/>
                  </a:lnTo>
                  <a:lnTo>
                    <a:pt x="0" y="893"/>
                  </a:lnTo>
                  <a:lnTo>
                    <a:pt x="0" y="805"/>
                  </a:lnTo>
                  <a:lnTo>
                    <a:pt x="12" y="723"/>
                  </a:lnTo>
                  <a:lnTo>
                    <a:pt x="31" y="635"/>
                  </a:lnTo>
                  <a:lnTo>
                    <a:pt x="56" y="559"/>
                  </a:lnTo>
                  <a:lnTo>
                    <a:pt x="88" y="484"/>
                  </a:lnTo>
                  <a:lnTo>
                    <a:pt x="126" y="408"/>
                  </a:lnTo>
                  <a:lnTo>
                    <a:pt x="176" y="339"/>
                  </a:lnTo>
                  <a:lnTo>
                    <a:pt x="226" y="276"/>
                  </a:lnTo>
                  <a:lnTo>
                    <a:pt x="289" y="220"/>
                  </a:lnTo>
                  <a:lnTo>
                    <a:pt x="352" y="169"/>
                  </a:lnTo>
                  <a:lnTo>
                    <a:pt x="421" y="119"/>
                  </a:lnTo>
                  <a:lnTo>
                    <a:pt x="503" y="81"/>
                  </a:lnTo>
                  <a:lnTo>
                    <a:pt x="579" y="50"/>
                  </a:lnTo>
                  <a:lnTo>
                    <a:pt x="667" y="25"/>
                  </a:lnTo>
                  <a:lnTo>
                    <a:pt x="755" y="12"/>
                  </a:lnTo>
                  <a:lnTo>
                    <a:pt x="755" y="12"/>
                  </a:lnTo>
                  <a:close/>
                </a:path>
              </a:pathLst>
            </a:custGeom>
            <a:solidFill>
              <a:srgbClr val="FDD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398">
              <a:extLst>
                <a:ext uri="{FF2B5EF4-FFF2-40B4-BE49-F238E27FC236}">
                  <a16:creationId xmlns:a16="http://schemas.microsoft.com/office/drawing/2014/main" id="{BFF585D8-3C67-439E-BA8B-3DA0D0C11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" y="1804"/>
              <a:ext cx="1723" cy="1693"/>
            </a:xfrm>
            <a:custGeom>
              <a:avLst/>
              <a:gdLst>
                <a:gd name="T0" fmla="*/ 736 w 1723"/>
                <a:gd name="T1" fmla="*/ 7 h 1693"/>
                <a:gd name="T2" fmla="*/ 912 w 1723"/>
                <a:gd name="T3" fmla="*/ 0 h 1693"/>
                <a:gd name="T4" fmla="*/ 1075 w 1723"/>
                <a:gd name="T5" fmla="*/ 32 h 1693"/>
                <a:gd name="T6" fmla="*/ 1233 w 1723"/>
                <a:gd name="T7" fmla="*/ 88 h 1693"/>
                <a:gd name="T8" fmla="*/ 1377 w 1723"/>
                <a:gd name="T9" fmla="*/ 177 h 1693"/>
                <a:gd name="T10" fmla="*/ 1497 w 1723"/>
                <a:gd name="T11" fmla="*/ 283 h 1693"/>
                <a:gd name="T12" fmla="*/ 1598 w 1723"/>
                <a:gd name="T13" fmla="*/ 422 h 1693"/>
                <a:gd name="T14" fmla="*/ 1673 w 1723"/>
                <a:gd name="T15" fmla="*/ 567 h 1693"/>
                <a:gd name="T16" fmla="*/ 1711 w 1723"/>
                <a:gd name="T17" fmla="*/ 736 h 1693"/>
                <a:gd name="T18" fmla="*/ 1723 w 1723"/>
                <a:gd name="T19" fmla="*/ 824 h 1693"/>
                <a:gd name="T20" fmla="*/ 1711 w 1723"/>
                <a:gd name="T21" fmla="*/ 988 h 1693"/>
                <a:gd name="T22" fmla="*/ 1667 w 1723"/>
                <a:gd name="T23" fmla="*/ 1152 h 1693"/>
                <a:gd name="T24" fmla="*/ 1598 w 1723"/>
                <a:gd name="T25" fmla="*/ 1296 h 1693"/>
                <a:gd name="T26" fmla="*/ 1497 w 1723"/>
                <a:gd name="T27" fmla="*/ 1422 h 1693"/>
                <a:gd name="T28" fmla="*/ 1377 w 1723"/>
                <a:gd name="T29" fmla="*/ 1529 h 1693"/>
                <a:gd name="T30" fmla="*/ 1233 w 1723"/>
                <a:gd name="T31" fmla="*/ 1617 h 1693"/>
                <a:gd name="T32" fmla="*/ 1069 w 1723"/>
                <a:gd name="T33" fmla="*/ 1667 h 1693"/>
                <a:gd name="T34" fmla="*/ 987 w 1723"/>
                <a:gd name="T35" fmla="*/ 1686 h 1693"/>
                <a:gd name="T36" fmla="*/ 811 w 1723"/>
                <a:gd name="T37" fmla="*/ 1686 h 1693"/>
                <a:gd name="T38" fmla="*/ 641 w 1723"/>
                <a:gd name="T39" fmla="*/ 1661 h 1693"/>
                <a:gd name="T40" fmla="*/ 490 w 1723"/>
                <a:gd name="T41" fmla="*/ 1605 h 1693"/>
                <a:gd name="T42" fmla="*/ 346 w 1723"/>
                <a:gd name="T43" fmla="*/ 1516 h 1693"/>
                <a:gd name="T44" fmla="*/ 226 w 1723"/>
                <a:gd name="T45" fmla="*/ 1403 h 1693"/>
                <a:gd name="T46" fmla="*/ 125 w 1723"/>
                <a:gd name="T47" fmla="*/ 1271 h 1693"/>
                <a:gd name="T48" fmla="*/ 50 w 1723"/>
                <a:gd name="T49" fmla="*/ 1120 h 1693"/>
                <a:gd name="T50" fmla="*/ 6 w 1723"/>
                <a:gd name="T51" fmla="*/ 957 h 1693"/>
                <a:gd name="T52" fmla="*/ 0 w 1723"/>
                <a:gd name="T53" fmla="*/ 869 h 1693"/>
                <a:gd name="T54" fmla="*/ 12 w 1723"/>
                <a:gd name="T55" fmla="*/ 699 h 1693"/>
                <a:gd name="T56" fmla="*/ 50 w 1723"/>
                <a:gd name="T57" fmla="*/ 541 h 1693"/>
                <a:gd name="T58" fmla="*/ 125 w 1723"/>
                <a:gd name="T59" fmla="*/ 397 h 1693"/>
                <a:gd name="T60" fmla="*/ 220 w 1723"/>
                <a:gd name="T61" fmla="*/ 271 h 1693"/>
                <a:gd name="T62" fmla="*/ 346 w 1723"/>
                <a:gd name="T63" fmla="*/ 158 h 1693"/>
                <a:gd name="T64" fmla="*/ 490 w 1723"/>
                <a:gd name="T65" fmla="*/ 76 h 1693"/>
                <a:gd name="T66" fmla="*/ 648 w 1723"/>
                <a:gd name="T67" fmla="*/ 19 h 1693"/>
                <a:gd name="T68" fmla="*/ 736 w 1723"/>
                <a:gd name="T69" fmla="*/ 7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23" h="1693">
                  <a:moveTo>
                    <a:pt x="736" y="7"/>
                  </a:moveTo>
                  <a:lnTo>
                    <a:pt x="736" y="7"/>
                  </a:lnTo>
                  <a:lnTo>
                    <a:pt x="824" y="0"/>
                  </a:lnTo>
                  <a:lnTo>
                    <a:pt x="912" y="0"/>
                  </a:lnTo>
                  <a:lnTo>
                    <a:pt x="994" y="13"/>
                  </a:lnTo>
                  <a:lnTo>
                    <a:pt x="1075" y="32"/>
                  </a:lnTo>
                  <a:lnTo>
                    <a:pt x="1157" y="57"/>
                  </a:lnTo>
                  <a:lnTo>
                    <a:pt x="1233" y="88"/>
                  </a:lnTo>
                  <a:lnTo>
                    <a:pt x="1308" y="126"/>
                  </a:lnTo>
                  <a:lnTo>
                    <a:pt x="1377" y="177"/>
                  </a:lnTo>
                  <a:lnTo>
                    <a:pt x="1440" y="227"/>
                  </a:lnTo>
                  <a:lnTo>
                    <a:pt x="1497" y="283"/>
                  </a:lnTo>
                  <a:lnTo>
                    <a:pt x="1547" y="353"/>
                  </a:lnTo>
                  <a:lnTo>
                    <a:pt x="1598" y="422"/>
                  </a:lnTo>
                  <a:lnTo>
                    <a:pt x="1635" y="491"/>
                  </a:lnTo>
                  <a:lnTo>
                    <a:pt x="1673" y="567"/>
                  </a:lnTo>
                  <a:lnTo>
                    <a:pt x="1698" y="648"/>
                  </a:lnTo>
                  <a:lnTo>
                    <a:pt x="1711" y="736"/>
                  </a:lnTo>
                  <a:lnTo>
                    <a:pt x="1711" y="736"/>
                  </a:lnTo>
                  <a:lnTo>
                    <a:pt x="1723" y="824"/>
                  </a:lnTo>
                  <a:lnTo>
                    <a:pt x="1717" y="906"/>
                  </a:lnTo>
                  <a:lnTo>
                    <a:pt x="1711" y="988"/>
                  </a:lnTo>
                  <a:lnTo>
                    <a:pt x="1692" y="1070"/>
                  </a:lnTo>
                  <a:lnTo>
                    <a:pt x="1667" y="1152"/>
                  </a:lnTo>
                  <a:lnTo>
                    <a:pt x="1635" y="1221"/>
                  </a:lnTo>
                  <a:lnTo>
                    <a:pt x="1598" y="1296"/>
                  </a:lnTo>
                  <a:lnTo>
                    <a:pt x="1547" y="1359"/>
                  </a:lnTo>
                  <a:lnTo>
                    <a:pt x="1497" y="1422"/>
                  </a:lnTo>
                  <a:lnTo>
                    <a:pt x="1440" y="1479"/>
                  </a:lnTo>
                  <a:lnTo>
                    <a:pt x="1377" y="1529"/>
                  </a:lnTo>
                  <a:lnTo>
                    <a:pt x="1308" y="1573"/>
                  </a:lnTo>
                  <a:lnTo>
                    <a:pt x="1233" y="1617"/>
                  </a:lnTo>
                  <a:lnTo>
                    <a:pt x="1151" y="1642"/>
                  </a:lnTo>
                  <a:lnTo>
                    <a:pt x="1069" y="1667"/>
                  </a:lnTo>
                  <a:lnTo>
                    <a:pt x="987" y="1686"/>
                  </a:lnTo>
                  <a:lnTo>
                    <a:pt x="987" y="1686"/>
                  </a:lnTo>
                  <a:lnTo>
                    <a:pt x="899" y="1693"/>
                  </a:lnTo>
                  <a:lnTo>
                    <a:pt x="811" y="1686"/>
                  </a:lnTo>
                  <a:lnTo>
                    <a:pt x="723" y="1680"/>
                  </a:lnTo>
                  <a:lnTo>
                    <a:pt x="641" y="1661"/>
                  </a:lnTo>
                  <a:lnTo>
                    <a:pt x="566" y="1636"/>
                  </a:lnTo>
                  <a:lnTo>
                    <a:pt x="490" y="1605"/>
                  </a:lnTo>
                  <a:lnTo>
                    <a:pt x="415" y="1560"/>
                  </a:lnTo>
                  <a:lnTo>
                    <a:pt x="346" y="1516"/>
                  </a:lnTo>
                  <a:lnTo>
                    <a:pt x="283" y="1460"/>
                  </a:lnTo>
                  <a:lnTo>
                    <a:pt x="226" y="1403"/>
                  </a:lnTo>
                  <a:lnTo>
                    <a:pt x="170" y="1340"/>
                  </a:lnTo>
                  <a:lnTo>
                    <a:pt x="125" y="1271"/>
                  </a:lnTo>
                  <a:lnTo>
                    <a:pt x="81" y="1202"/>
                  </a:lnTo>
                  <a:lnTo>
                    <a:pt x="50" y="1120"/>
                  </a:lnTo>
                  <a:lnTo>
                    <a:pt x="25" y="1038"/>
                  </a:lnTo>
                  <a:lnTo>
                    <a:pt x="6" y="957"/>
                  </a:lnTo>
                  <a:lnTo>
                    <a:pt x="6" y="957"/>
                  </a:lnTo>
                  <a:lnTo>
                    <a:pt x="0" y="869"/>
                  </a:lnTo>
                  <a:lnTo>
                    <a:pt x="0" y="787"/>
                  </a:lnTo>
                  <a:lnTo>
                    <a:pt x="12" y="699"/>
                  </a:lnTo>
                  <a:lnTo>
                    <a:pt x="25" y="623"/>
                  </a:lnTo>
                  <a:lnTo>
                    <a:pt x="50" y="541"/>
                  </a:lnTo>
                  <a:lnTo>
                    <a:pt x="81" y="466"/>
                  </a:lnTo>
                  <a:lnTo>
                    <a:pt x="125" y="397"/>
                  </a:lnTo>
                  <a:lnTo>
                    <a:pt x="170" y="328"/>
                  </a:lnTo>
                  <a:lnTo>
                    <a:pt x="220" y="271"/>
                  </a:lnTo>
                  <a:lnTo>
                    <a:pt x="283" y="214"/>
                  </a:lnTo>
                  <a:lnTo>
                    <a:pt x="346" y="158"/>
                  </a:lnTo>
                  <a:lnTo>
                    <a:pt x="415" y="114"/>
                  </a:lnTo>
                  <a:lnTo>
                    <a:pt x="490" y="76"/>
                  </a:lnTo>
                  <a:lnTo>
                    <a:pt x="566" y="44"/>
                  </a:lnTo>
                  <a:lnTo>
                    <a:pt x="648" y="19"/>
                  </a:lnTo>
                  <a:lnTo>
                    <a:pt x="736" y="7"/>
                  </a:lnTo>
                  <a:lnTo>
                    <a:pt x="736" y="7"/>
                  </a:lnTo>
                  <a:close/>
                </a:path>
              </a:pathLst>
            </a:custGeom>
            <a:solidFill>
              <a:srgbClr val="FED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399">
              <a:extLst>
                <a:ext uri="{FF2B5EF4-FFF2-40B4-BE49-F238E27FC236}">
                  <a16:creationId xmlns:a16="http://schemas.microsoft.com/office/drawing/2014/main" id="{E423540F-F3B9-48FE-886D-D72A4C7DE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1817"/>
              <a:ext cx="1679" cy="1648"/>
            </a:xfrm>
            <a:custGeom>
              <a:avLst/>
              <a:gdLst>
                <a:gd name="T0" fmla="*/ 717 w 1679"/>
                <a:gd name="T1" fmla="*/ 6 h 1648"/>
                <a:gd name="T2" fmla="*/ 887 w 1679"/>
                <a:gd name="T3" fmla="*/ 6 h 1648"/>
                <a:gd name="T4" fmla="*/ 1050 w 1679"/>
                <a:gd name="T5" fmla="*/ 31 h 1648"/>
                <a:gd name="T6" fmla="*/ 1207 w 1679"/>
                <a:gd name="T7" fmla="*/ 88 h 1648"/>
                <a:gd name="T8" fmla="*/ 1346 w 1679"/>
                <a:gd name="T9" fmla="*/ 176 h 1648"/>
                <a:gd name="T10" fmla="*/ 1465 w 1679"/>
                <a:gd name="T11" fmla="*/ 283 h 1648"/>
                <a:gd name="T12" fmla="*/ 1560 w 1679"/>
                <a:gd name="T13" fmla="*/ 409 h 1648"/>
                <a:gd name="T14" fmla="*/ 1629 w 1679"/>
                <a:gd name="T15" fmla="*/ 560 h 1648"/>
                <a:gd name="T16" fmla="*/ 1673 w 1679"/>
                <a:gd name="T17" fmla="*/ 717 h 1648"/>
                <a:gd name="T18" fmla="*/ 1679 w 1679"/>
                <a:gd name="T19" fmla="*/ 805 h 1648"/>
                <a:gd name="T20" fmla="*/ 1673 w 1679"/>
                <a:gd name="T21" fmla="*/ 969 h 1648"/>
                <a:gd name="T22" fmla="*/ 1629 w 1679"/>
                <a:gd name="T23" fmla="*/ 1120 h 1648"/>
                <a:gd name="T24" fmla="*/ 1560 w 1679"/>
                <a:gd name="T25" fmla="*/ 1264 h 1648"/>
                <a:gd name="T26" fmla="*/ 1465 w 1679"/>
                <a:gd name="T27" fmla="*/ 1390 h 1648"/>
                <a:gd name="T28" fmla="*/ 1346 w 1679"/>
                <a:gd name="T29" fmla="*/ 1497 h 1648"/>
                <a:gd name="T30" fmla="*/ 1201 w 1679"/>
                <a:gd name="T31" fmla="*/ 1579 h 1648"/>
                <a:gd name="T32" fmla="*/ 1044 w 1679"/>
                <a:gd name="T33" fmla="*/ 1629 h 1648"/>
                <a:gd name="T34" fmla="*/ 962 w 1679"/>
                <a:gd name="T35" fmla="*/ 1642 h 1648"/>
                <a:gd name="T36" fmla="*/ 792 w 1679"/>
                <a:gd name="T37" fmla="*/ 1648 h 1648"/>
                <a:gd name="T38" fmla="*/ 629 w 1679"/>
                <a:gd name="T39" fmla="*/ 1623 h 1648"/>
                <a:gd name="T40" fmla="*/ 478 w 1679"/>
                <a:gd name="T41" fmla="*/ 1566 h 1648"/>
                <a:gd name="T42" fmla="*/ 339 w 1679"/>
                <a:gd name="T43" fmla="*/ 1478 h 1648"/>
                <a:gd name="T44" fmla="*/ 220 w 1679"/>
                <a:gd name="T45" fmla="*/ 1371 h 1648"/>
                <a:gd name="T46" fmla="*/ 119 w 1679"/>
                <a:gd name="T47" fmla="*/ 1246 h 1648"/>
                <a:gd name="T48" fmla="*/ 50 w 1679"/>
                <a:gd name="T49" fmla="*/ 1095 h 1648"/>
                <a:gd name="T50" fmla="*/ 6 w 1679"/>
                <a:gd name="T51" fmla="*/ 931 h 1648"/>
                <a:gd name="T52" fmla="*/ 0 w 1679"/>
                <a:gd name="T53" fmla="*/ 849 h 1648"/>
                <a:gd name="T54" fmla="*/ 6 w 1679"/>
                <a:gd name="T55" fmla="*/ 686 h 1648"/>
                <a:gd name="T56" fmla="*/ 50 w 1679"/>
                <a:gd name="T57" fmla="*/ 528 h 1648"/>
                <a:gd name="T58" fmla="*/ 119 w 1679"/>
                <a:gd name="T59" fmla="*/ 390 h 1648"/>
                <a:gd name="T60" fmla="*/ 220 w 1679"/>
                <a:gd name="T61" fmla="*/ 264 h 1648"/>
                <a:gd name="T62" fmla="*/ 339 w 1679"/>
                <a:gd name="T63" fmla="*/ 157 h 1648"/>
                <a:gd name="T64" fmla="*/ 478 w 1679"/>
                <a:gd name="T65" fmla="*/ 75 h 1648"/>
                <a:gd name="T66" fmla="*/ 635 w 1679"/>
                <a:gd name="T67" fmla="*/ 25 h 1648"/>
                <a:gd name="T68" fmla="*/ 717 w 1679"/>
                <a:gd name="T69" fmla="*/ 6 h 1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9" h="1648">
                  <a:moveTo>
                    <a:pt x="717" y="6"/>
                  </a:moveTo>
                  <a:lnTo>
                    <a:pt x="717" y="6"/>
                  </a:lnTo>
                  <a:lnTo>
                    <a:pt x="805" y="0"/>
                  </a:lnTo>
                  <a:lnTo>
                    <a:pt x="887" y="6"/>
                  </a:lnTo>
                  <a:lnTo>
                    <a:pt x="968" y="13"/>
                  </a:lnTo>
                  <a:lnTo>
                    <a:pt x="1050" y="31"/>
                  </a:lnTo>
                  <a:lnTo>
                    <a:pt x="1132" y="57"/>
                  </a:lnTo>
                  <a:lnTo>
                    <a:pt x="1207" y="88"/>
                  </a:lnTo>
                  <a:lnTo>
                    <a:pt x="1277" y="126"/>
                  </a:lnTo>
                  <a:lnTo>
                    <a:pt x="1346" y="176"/>
                  </a:lnTo>
                  <a:lnTo>
                    <a:pt x="1402" y="226"/>
                  </a:lnTo>
                  <a:lnTo>
                    <a:pt x="1465" y="283"/>
                  </a:lnTo>
                  <a:lnTo>
                    <a:pt x="1516" y="346"/>
                  </a:lnTo>
                  <a:lnTo>
                    <a:pt x="1560" y="409"/>
                  </a:lnTo>
                  <a:lnTo>
                    <a:pt x="1598" y="484"/>
                  </a:lnTo>
                  <a:lnTo>
                    <a:pt x="1629" y="560"/>
                  </a:lnTo>
                  <a:lnTo>
                    <a:pt x="1654" y="635"/>
                  </a:lnTo>
                  <a:lnTo>
                    <a:pt x="1673" y="717"/>
                  </a:lnTo>
                  <a:lnTo>
                    <a:pt x="1673" y="717"/>
                  </a:lnTo>
                  <a:lnTo>
                    <a:pt x="1679" y="805"/>
                  </a:lnTo>
                  <a:lnTo>
                    <a:pt x="1679" y="887"/>
                  </a:lnTo>
                  <a:lnTo>
                    <a:pt x="1673" y="969"/>
                  </a:lnTo>
                  <a:lnTo>
                    <a:pt x="1654" y="1044"/>
                  </a:lnTo>
                  <a:lnTo>
                    <a:pt x="1629" y="1120"/>
                  </a:lnTo>
                  <a:lnTo>
                    <a:pt x="1598" y="1195"/>
                  </a:lnTo>
                  <a:lnTo>
                    <a:pt x="1560" y="1264"/>
                  </a:lnTo>
                  <a:lnTo>
                    <a:pt x="1516" y="1327"/>
                  </a:lnTo>
                  <a:lnTo>
                    <a:pt x="1465" y="1390"/>
                  </a:lnTo>
                  <a:lnTo>
                    <a:pt x="1409" y="1447"/>
                  </a:lnTo>
                  <a:lnTo>
                    <a:pt x="1346" y="1497"/>
                  </a:lnTo>
                  <a:lnTo>
                    <a:pt x="1277" y="1541"/>
                  </a:lnTo>
                  <a:lnTo>
                    <a:pt x="1201" y="1579"/>
                  </a:lnTo>
                  <a:lnTo>
                    <a:pt x="1126" y="1604"/>
                  </a:lnTo>
                  <a:lnTo>
                    <a:pt x="1044" y="1629"/>
                  </a:lnTo>
                  <a:lnTo>
                    <a:pt x="962" y="1642"/>
                  </a:lnTo>
                  <a:lnTo>
                    <a:pt x="962" y="1642"/>
                  </a:lnTo>
                  <a:lnTo>
                    <a:pt x="874" y="1648"/>
                  </a:lnTo>
                  <a:lnTo>
                    <a:pt x="792" y="1648"/>
                  </a:lnTo>
                  <a:lnTo>
                    <a:pt x="710" y="1642"/>
                  </a:lnTo>
                  <a:lnTo>
                    <a:pt x="629" y="1623"/>
                  </a:lnTo>
                  <a:lnTo>
                    <a:pt x="547" y="1598"/>
                  </a:lnTo>
                  <a:lnTo>
                    <a:pt x="478" y="1566"/>
                  </a:lnTo>
                  <a:lnTo>
                    <a:pt x="402" y="1522"/>
                  </a:lnTo>
                  <a:lnTo>
                    <a:pt x="339" y="1478"/>
                  </a:lnTo>
                  <a:lnTo>
                    <a:pt x="276" y="1428"/>
                  </a:lnTo>
                  <a:lnTo>
                    <a:pt x="220" y="1371"/>
                  </a:lnTo>
                  <a:lnTo>
                    <a:pt x="163" y="1308"/>
                  </a:lnTo>
                  <a:lnTo>
                    <a:pt x="119" y="1246"/>
                  </a:lnTo>
                  <a:lnTo>
                    <a:pt x="81" y="1170"/>
                  </a:lnTo>
                  <a:lnTo>
                    <a:pt x="50" y="1095"/>
                  </a:lnTo>
                  <a:lnTo>
                    <a:pt x="25" y="1019"/>
                  </a:lnTo>
                  <a:lnTo>
                    <a:pt x="6" y="931"/>
                  </a:lnTo>
                  <a:lnTo>
                    <a:pt x="6" y="931"/>
                  </a:lnTo>
                  <a:lnTo>
                    <a:pt x="0" y="849"/>
                  </a:lnTo>
                  <a:lnTo>
                    <a:pt x="0" y="767"/>
                  </a:lnTo>
                  <a:lnTo>
                    <a:pt x="6" y="686"/>
                  </a:lnTo>
                  <a:lnTo>
                    <a:pt x="25" y="610"/>
                  </a:lnTo>
                  <a:lnTo>
                    <a:pt x="50" y="528"/>
                  </a:lnTo>
                  <a:lnTo>
                    <a:pt x="81" y="459"/>
                  </a:lnTo>
                  <a:lnTo>
                    <a:pt x="119" y="390"/>
                  </a:lnTo>
                  <a:lnTo>
                    <a:pt x="163" y="327"/>
                  </a:lnTo>
                  <a:lnTo>
                    <a:pt x="220" y="264"/>
                  </a:lnTo>
                  <a:lnTo>
                    <a:pt x="276" y="208"/>
                  </a:lnTo>
                  <a:lnTo>
                    <a:pt x="339" y="157"/>
                  </a:lnTo>
                  <a:lnTo>
                    <a:pt x="402" y="113"/>
                  </a:lnTo>
                  <a:lnTo>
                    <a:pt x="478" y="75"/>
                  </a:lnTo>
                  <a:lnTo>
                    <a:pt x="553" y="50"/>
                  </a:lnTo>
                  <a:lnTo>
                    <a:pt x="635" y="25"/>
                  </a:lnTo>
                  <a:lnTo>
                    <a:pt x="717" y="6"/>
                  </a:lnTo>
                  <a:lnTo>
                    <a:pt x="717" y="6"/>
                  </a:lnTo>
                  <a:close/>
                </a:path>
              </a:pathLst>
            </a:custGeom>
            <a:solidFill>
              <a:srgbClr val="FDD4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400">
              <a:extLst>
                <a:ext uri="{FF2B5EF4-FFF2-40B4-BE49-F238E27FC236}">
                  <a16:creationId xmlns:a16="http://schemas.microsoft.com/office/drawing/2014/main" id="{35A6AA2A-AEFF-4D8E-B34E-54A71523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1836"/>
              <a:ext cx="1642" cy="1604"/>
            </a:xfrm>
            <a:custGeom>
              <a:avLst/>
              <a:gdLst>
                <a:gd name="T0" fmla="*/ 705 w 1642"/>
                <a:gd name="T1" fmla="*/ 6 h 1604"/>
                <a:gd name="T2" fmla="*/ 869 w 1642"/>
                <a:gd name="T3" fmla="*/ 0 h 1604"/>
                <a:gd name="T4" fmla="*/ 1026 w 1642"/>
                <a:gd name="T5" fmla="*/ 25 h 1604"/>
                <a:gd name="T6" fmla="*/ 1177 w 1642"/>
                <a:gd name="T7" fmla="*/ 82 h 1604"/>
                <a:gd name="T8" fmla="*/ 1315 w 1642"/>
                <a:gd name="T9" fmla="*/ 163 h 1604"/>
                <a:gd name="T10" fmla="*/ 1429 w 1642"/>
                <a:gd name="T11" fmla="*/ 270 h 1604"/>
                <a:gd name="T12" fmla="*/ 1523 w 1642"/>
                <a:gd name="T13" fmla="*/ 396 h 1604"/>
                <a:gd name="T14" fmla="*/ 1592 w 1642"/>
                <a:gd name="T15" fmla="*/ 541 h 1604"/>
                <a:gd name="T16" fmla="*/ 1636 w 1642"/>
                <a:gd name="T17" fmla="*/ 698 h 1604"/>
                <a:gd name="T18" fmla="*/ 1642 w 1642"/>
                <a:gd name="T19" fmla="*/ 780 h 1604"/>
                <a:gd name="T20" fmla="*/ 1636 w 1642"/>
                <a:gd name="T21" fmla="*/ 937 h 1604"/>
                <a:gd name="T22" fmla="*/ 1592 w 1642"/>
                <a:gd name="T23" fmla="*/ 1088 h 1604"/>
                <a:gd name="T24" fmla="*/ 1523 w 1642"/>
                <a:gd name="T25" fmla="*/ 1227 h 1604"/>
                <a:gd name="T26" fmla="*/ 1429 w 1642"/>
                <a:gd name="T27" fmla="*/ 1352 h 1604"/>
                <a:gd name="T28" fmla="*/ 1315 w 1642"/>
                <a:gd name="T29" fmla="*/ 1453 h 1604"/>
                <a:gd name="T30" fmla="*/ 1177 w 1642"/>
                <a:gd name="T31" fmla="*/ 1535 h 1604"/>
                <a:gd name="T32" fmla="*/ 1020 w 1642"/>
                <a:gd name="T33" fmla="*/ 1585 h 1604"/>
                <a:gd name="T34" fmla="*/ 938 w 1642"/>
                <a:gd name="T35" fmla="*/ 1598 h 1604"/>
                <a:gd name="T36" fmla="*/ 774 w 1642"/>
                <a:gd name="T37" fmla="*/ 1604 h 1604"/>
                <a:gd name="T38" fmla="*/ 611 w 1642"/>
                <a:gd name="T39" fmla="*/ 1579 h 1604"/>
                <a:gd name="T40" fmla="*/ 466 w 1642"/>
                <a:gd name="T41" fmla="*/ 1522 h 1604"/>
                <a:gd name="T42" fmla="*/ 328 w 1642"/>
                <a:gd name="T43" fmla="*/ 1440 h 1604"/>
                <a:gd name="T44" fmla="*/ 214 w 1642"/>
                <a:gd name="T45" fmla="*/ 1333 h 1604"/>
                <a:gd name="T46" fmla="*/ 114 w 1642"/>
                <a:gd name="T47" fmla="*/ 1208 h 1604"/>
                <a:gd name="T48" fmla="*/ 44 w 1642"/>
                <a:gd name="T49" fmla="*/ 1063 h 1604"/>
                <a:gd name="T50" fmla="*/ 7 w 1642"/>
                <a:gd name="T51" fmla="*/ 906 h 1604"/>
                <a:gd name="T52" fmla="*/ 0 w 1642"/>
                <a:gd name="T53" fmla="*/ 824 h 1604"/>
                <a:gd name="T54" fmla="*/ 7 w 1642"/>
                <a:gd name="T55" fmla="*/ 667 h 1604"/>
                <a:gd name="T56" fmla="*/ 51 w 1642"/>
                <a:gd name="T57" fmla="*/ 516 h 1604"/>
                <a:gd name="T58" fmla="*/ 120 w 1642"/>
                <a:gd name="T59" fmla="*/ 377 h 1604"/>
                <a:gd name="T60" fmla="*/ 214 w 1642"/>
                <a:gd name="T61" fmla="*/ 251 h 1604"/>
                <a:gd name="T62" fmla="*/ 328 w 1642"/>
                <a:gd name="T63" fmla="*/ 151 h 1604"/>
                <a:gd name="T64" fmla="*/ 466 w 1642"/>
                <a:gd name="T65" fmla="*/ 75 h 1604"/>
                <a:gd name="T66" fmla="*/ 617 w 1642"/>
                <a:gd name="T67" fmla="*/ 19 h 1604"/>
                <a:gd name="T68" fmla="*/ 705 w 1642"/>
                <a:gd name="T69" fmla="*/ 6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2" h="1604">
                  <a:moveTo>
                    <a:pt x="705" y="6"/>
                  </a:moveTo>
                  <a:lnTo>
                    <a:pt x="705" y="6"/>
                  </a:lnTo>
                  <a:lnTo>
                    <a:pt x="787" y="0"/>
                  </a:lnTo>
                  <a:lnTo>
                    <a:pt x="869" y="0"/>
                  </a:lnTo>
                  <a:lnTo>
                    <a:pt x="950" y="12"/>
                  </a:lnTo>
                  <a:lnTo>
                    <a:pt x="1026" y="25"/>
                  </a:lnTo>
                  <a:lnTo>
                    <a:pt x="1101" y="50"/>
                  </a:lnTo>
                  <a:lnTo>
                    <a:pt x="1177" y="82"/>
                  </a:lnTo>
                  <a:lnTo>
                    <a:pt x="1246" y="119"/>
                  </a:lnTo>
                  <a:lnTo>
                    <a:pt x="1315" y="163"/>
                  </a:lnTo>
                  <a:lnTo>
                    <a:pt x="1372" y="214"/>
                  </a:lnTo>
                  <a:lnTo>
                    <a:pt x="1429" y="270"/>
                  </a:lnTo>
                  <a:lnTo>
                    <a:pt x="1479" y="333"/>
                  </a:lnTo>
                  <a:lnTo>
                    <a:pt x="1523" y="396"/>
                  </a:lnTo>
                  <a:lnTo>
                    <a:pt x="1561" y="465"/>
                  </a:lnTo>
                  <a:lnTo>
                    <a:pt x="1592" y="541"/>
                  </a:lnTo>
                  <a:lnTo>
                    <a:pt x="1617" y="616"/>
                  </a:lnTo>
                  <a:lnTo>
                    <a:pt x="1636" y="698"/>
                  </a:lnTo>
                  <a:lnTo>
                    <a:pt x="1636" y="698"/>
                  </a:lnTo>
                  <a:lnTo>
                    <a:pt x="1642" y="780"/>
                  </a:lnTo>
                  <a:lnTo>
                    <a:pt x="1642" y="862"/>
                  </a:lnTo>
                  <a:lnTo>
                    <a:pt x="1636" y="937"/>
                  </a:lnTo>
                  <a:lnTo>
                    <a:pt x="1617" y="1013"/>
                  </a:lnTo>
                  <a:lnTo>
                    <a:pt x="1592" y="1088"/>
                  </a:lnTo>
                  <a:lnTo>
                    <a:pt x="1561" y="1157"/>
                  </a:lnTo>
                  <a:lnTo>
                    <a:pt x="1523" y="1227"/>
                  </a:lnTo>
                  <a:lnTo>
                    <a:pt x="1479" y="1289"/>
                  </a:lnTo>
                  <a:lnTo>
                    <a:pt x="1429" y="1352"/>
                  </a:lnTo>
                  <a:lnTo>
                    <a:pt x="1372" y="1403"/>
                  </a:lnTo>
                  <a:lnTo>
                    <a:pt x="1315" y="1453"/>
                  </a:lnTo>
                  <a:lnTo>
                    <a:pt x="1246" y="1497"/>
                  </a:lnTo>
                  <a:lnTo>
                    <a:pt x="1177" y="1535"/>
                  </a:lnTo>
                  <a:lnTo>
                    <a:pt x="1101" y="1560"/>
                  </a:lnTo>
                  <a:lnTo>
                    <a:pt x="1020" y="1585"/>
                  </a:lnTo>
                  <a:lnTo>
                    <a:pt x="938" y="1598"/>
                  </a:lnTo>
                  <a:lnTo>
                    <a:pt x="938" y="1598"/>
                  </a:lnTo>
                  <a:lnTo>
                    <a:pt x="856" y="1604"/>
                  </a:lnTo>
                  <a:lnTo>
                    <a:pt x="774" y="1604"/>
                  </a:lnTo>
                  <a:lnTo>
                    <a:pt x="692" y="1591"/>
                  </a:lnTo>
                  <a:lnTo>
                    <a:pt x="611" y="1579"/>
                  </a:lnTo>
                  <a:lnTo>
                    <a:pt x="535" y="1554"/>
                  </a:lnTo>
                  <a:lnTo>
                    <a:pt x="466" y="1522"/>
                  </a:lnTo>
                  <a:lnTo>
                    <a:pt x="397" y="1484"/>
                  </a:lnTo>
                  <a:lnTo>
                    <a:pt x="328" y="1440"/>
                  </a:lnTo>
                  <a:lnTo>
                    <a:pt x="265" y="1390"/>
                  </a:lnTo>
                  <a:lnTo>
                    <a:pt x="214" y="1333"/>
                  </a:lnTo>
                  <a:lnTo>
                    <a:pt x="164" y="1271"/>
                  </a:lnTo>
                  <a:lnTo>
                    <a:pt x="114" y="1208"/>
                  </a:lnTo>
                  <a:lnTo>
                    <a:pt x="76" y="1138"/>
                  </a:lnTo>
                  <a:lnTo>
                    <a:pt x="44" y="1063"/>
                  </a:lnTo>
                  <a:lnTo>
                    <a:pt x="19" y="987"/>
                  </a:lnTo>
                  <a:lnTo>
                    <a:pt x="7" y="906"/>
                  </a:lnTo>
                  <a:lnTo>
                    <a:pt x="7" y="906"/>
                  </a:lnTo>
                  <a:lnTo>
                    <a:pt x="0" y="824"/>
                  </a:lnTo>
                  <a:lnTo>
                    <a:pt x="0" y="742"/>
                  </a:lnTo>
                  <a:lnTo>
                    <a:pt x="7" y="667"/>
                  </a:lnTo>
                  <a:lnTo>
                    <a:pt x="26" y="591"/>
                  </a:lnTo>
                  <a:lnTo>
                    <a:pt x="51" y="516"/>
                  </a:lnTo>
                  <a:lnTo>
                    <a:pt x="82" y="447"/>
                  </a:lnTo>
                  <a:lnTo>
                    <a:pt x="120" y="377"/>
                  </a:lnTo>
                  <a:lnTo>
                    <a:pt x="164" y="314"/>
                  </a:lnTo>
                  <a:lnTo>
                    <a:pt x="214" y="251"/>
                  </a:lnTo>
                  <a:lnTo>
                    <a:pt x="271" y="201"/>
                  </a:lnTo>
                  <a:lnTo>
                    <a:pt x="328" y="151"/>
                  </a:lnTo>
                  <a:lnTo>
                    <a:pt x="397" y="107"/>
                  </a:lnTo>
                  <a:lnTo>
                    <a:pt x="466" y="75"/>
                  </a:lnTo>
                  <a:lnTo>
                    <a:pt x="541" y="44"/>
                  </a:lnTo>
                  <a:lnTo>
                    <a:pt x="617" y="19"/>
                  </a:lnTo>
                  <a:lnTo>
                    <a:pt x="705" y="6"/>
                  </a:lnTo>
                  <a:lnTo>
                    <a:pt x="705" y="6"/>
                  </a:lnTo>
                  <a:close/>
                </a:path>
              </a:pathLst>
            </a:custGeom>
            <a:solidFill>
              <a:srgbClr val="FDD6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401">
              <a:extLst>
                <a:ext uri="{FF2B5EF4-FFF2-40B4-BE49-F238E27FC236}">
                  <a16:creationId xmlns:a16="http://schemas.microsoft.com/office/drawing/2014/main" id="{6A7E8F77-9AAD-4422-B6E5-0B39A8E9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848"/>
              <a:ext cx="1611" cy="1567"/>
            </a:xfrm>
            <a:custGeom>
              <a:avLst/>
              <a:gdLst>
                <a:gd name="T0" fmla="*/ 692 w 1611"/>
                <a:gd name="T1" fmla="*/ 7 h 1567"/>
                <a:gd name="T2" fmla="*/ 856 w 1611"/>
                <a:gd name="T3" fmla="*/ 7 h 1567"/>
                <a:gd name="T4" fmla="*/ 1007 w 1611"/>
                <a:gd name="T5" fmla="*/ 32 h 1567"/>
                <a:gd name="T6" fmla="*/ 1158 w 1611"/>
                <a:gd name="T7" fmla="*/ 82 h 1567"/>
                <a:gd name="T8" fmla="*/ 1290 w 1611"/>
                <a:gd name="T9" fmla="*/ 164 h 1567"/>
                <a:gd name="T10" fmla="*/ 1403 w 1611"/>
                <a:gd name="T11" fmla="*/ 265 h 1567"/>
                <a:gd name="T12" fmla="*/ 1497 w 1611"/>
                <a:gd name="T13" fmla="*/ 390 h 1567"/>
                <a:gd name="T14" fmla="*/ 1560 w 1611"/>
                <a:gd name="T15" fmla="*/ 529 h 1567"/>
                <a:gd name="T16" fmla="*/ 1604 w 1611"/>
                <a:gd name="T17" fmla="*/ 680 h 1567"/>
                <a:gd name="T18" fmla="*/ 1611 w 1611"/>
                <a:gd name="T19" fmla="*/ 762 h 1567"/>
                <a:gd name="T20" fmla="*/ 1598 w 1611"/>
                <a:gd name="T21" fmla="*/ 919 h 1567"/>
                <a:gd name="T22" fmla="*/ 1560 w 1611"/>
                <a:gd name="T23" fmla="*/ 1064 h 1567"/>
                <a:gd name="T24" fmla="*/ 1491 w 1611"/>
                <a:gd name="T25" fmla="*/ 1196 h 1567"/>
                <a:gd name="T26" fmla="*/ 1403 w 1611"/>
                <a:gd name="T27" fmla="*/ 1315 h 1567"/>
                <a:gd name="T28" fmla="*/ 1283 w 1611"/>
                <a:gd name="T29" fmla="*/ 1416 h 1567"/>
                <a:gd name="T30" fmla="*/ 1151 w 1611"/>
                <a:gd name="T31" fmla="*/ 1498 h 1567"/>
                <a:gd name="T32" fmla="*/ 1000 w 1611"/>
                <a:gd name="T33" fmla="*/ 1548 h 1567"/>
                <a:gd name="T34" fmla="*/ 919 w 1611"/>
                <a:gd name="T35" fmla="*/ 1561 h 1567"/>
                <a:gd name="T36" fmla="*/ 761 w 1611"/>
                <a:gd name="T37" fmla="*/ 1567 h 1567"/>
                <a:gd name="T38" fmla="*/ 604 w 1611"/>
                <a:gd name="T39" fmla="*/ 1542 h 1567"/>
                <a:gd name="T40" fmla="*/ 459 w 1611"/>
                <a:gd name="T41" fmla="*/ 1485 h 1567"/>
                <a:gd name="T42" fmla="*/ 327 w 1611"/>
                <a:gd name="T43" fmla="*/ 1403 h 1567"/>
                <a:gd name="T44" fmla="*/ 214 w 1611"/>
                <a:gd name="T45" fmla="*/ 1303 h 1567"/>
                <a:gd name="T46" fmla="*/ 120 w 1611"/>
                <a:gd name="T47" fmla="*/ 1177 h 1567"/>
                <a:gd name="T48" fmla="*/ 50 w 1611"/>
                <a:gd name="T49" fmla="*/ 1038 h 1567"/>
                <a:gd name="T50" fmla="*/ 13 w 1611"/>
                <a:gd name="T51" fmla="*/ 887 h 1567"/>
                <a:gd name="T52" fmla="*/ 0 w 1611"/>
                <a:gd name="T53" fmla="*/ 806 h 1567"/>
                <a:gd name="T54" fmla="*/ 13 w 1611"/>
                <a:gd name="T55" fmla="*/ 655 h 1567"/>
                <a:gd name="T56" fmla="*/ 50 w 1611"/>
                <a:gd name="T57" fmla="*/ 504 h 1567"/>
                <a:gd name="T58" fmla="*/ 120 w 1611"/>
                <a:gd name="T59" fmla="*/ 372 h 1567"/>
                <a:gd name="T60" fmla="*/ 214 w 1611"/>
                <a:gd name="T61" fmla="*/ 252 h 1567"/>
                <a:gd name="T62" fmla="*/ 327 w 1611"/>
                <a:gd name="T63" fmla="*/ 151 h 1567"/>
                <a:gd name="T64" fmla="*/ 459 w 1611"/>
                <a:gd name="T65" fmla="*/ 76 h 1567"/>
                <a:gd name="T66" fmla="*/ 610 w 1611"/>
                <a:gd name="T67" fmla="*/ 26 h 1567"/>
                <a:gd name="T68" fmla="*/ 692 w 1611"/>
                <a:gd name="T69" fmla="*/ 7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1" h="1567">
                  <a:moveTo>
                    <a:pt x="692" y="7"/>
                  </a:moveTo>
                  <a:lnTo>
                    <a:pt x="692" y="7"/>
                  </a:lnTo>
                  <a:lnTo>
                    <a:pt x="774" y="0"/>
                  </a:lnTo>
                  <a:lnTo>
                    <a:pt x="856" y="7"/>
                  </a:lnTo>
                  <a:lnTo>
                    <a:pt x="931" y="13"/>
                  </a:lnTo>
                  <a:lnTo>
                    <a:pt x="1007" y="32"/>
                  </a:lnTo>
                  <a:lnTo>
                    <a:pt x="1082" y="57"/>
                  </a:lnTo>
                  <a:lnTo>
                    <a:pt x="1158" y="82"/>
                  </a:lnTo>
                  <a:lnTo>
                    <a:pt x="1220" y="120"/>
                  </a:lnTo>
                  <a:lnTo>
                    <a:pt x="1290" y="164"/>
                  </a:lnTo>
                  <a:lnTo>
                    <a:pt x="1346" y="214"/>
                  </a:lnTo>
                  <a:lnTo>
                    <a:pt x="1403" y="265"/>
                  </a:lnTo>
                  <a:lnTo>
                    <a:pt x="1453" y="328"/>
                  </a:lnTo>
                  <a:lnTo>
                    <a:pt x="1497" y="390"/>
                  </a:lnTo>
                  <a:lnTo>
                    <a:pt x="1535" y="460"/>
                  </a:lnTo>
                  <a:lnTo>
                    <a:pt x="1560" y="529"/>
                  </a:lnTo>
                  <a:lnTo>
                    <a:pt x="1585" y="604"/>
                  </a:lnTo>
                  <a:lnTo>
                    <a:pt x="1604" y="680"/>
                  </a:lnTo>
                  <a:lnTo>
                    <a:pt x="1604" y="680"/>
                  </a:lnTo>
                  <a:lnTo>
                    <a:pt x="1611" y="762"/>
                  </a:lnTo>
                  <a:lnTo>
                    <a:pt x="1611" y="843"/>
                  </a:lnTo>
                  <a:lnTo>
                    <a:pt x="1598" y="919"/>
                  </a:lnTo>
                  <a:lnTo>
                    <a:pt x="1585" y="994"/>
                  </a:lnTo>
                  <a:lnTo>
                    <a:pt x="1560" y="1064"/>
                  </a:lnTo>
                  <a:lnTo>
                    <a:pt x="1529" y="1133"/>
                  </a:lnTo>
                  <a:lnTo>
                    <a:pt x="1491" y="1196"/>
                  </a:lnTo>
                  <a:lnTo>
                    <a:pt x="1447" y="1259"/>
                  </a:lnTo>
                  <a:lnTo>
                    <a:pt x="1403" y="1315"/>
                  </a:lnTo>
                  <a:lnTo>
                    <a:pt x="1346" y="1372"/>
                  </a:lnTo>
                  <a:lnTo>
                    <a:pt x="1283" y="1416"/>
                  </a:lnTo>
                  <a:lnTo>
                    <a:pt x="1220" y="1460"/>
                  </a:lnTo>
                  <a:lnTo>
                    <a:pt x="1151" y="1498"/>
                  </a:lnTo>
                  <a:lnTo>
                    <a:pt x="1082" y="1523"/>
                  </a:lnTo>
                  <a:lnTo>
                    <a:pt x="1000" y="1548"/>
                  </a:lnTo>
                  <a:lnTo>
                    <a:pt x="919" y="1561"/>
                  </a:lnTo>
                  <a:lnTo>
                    <a:pt x="919" y="1561"/>
                  </a:lnTo>
                  <a:lnTo>
                    <a:pt x="837" y="1567"/>
                  </a:lnTo>
                  <a:lnTo>
                    <a:pt x="761" y="1567"/>
                  </a:lnTo>
                  <a:lnTo>
                    <a:pt x="679" y="1554"/>
                  </a:lnTo>
                  <a:lnTo>
                    <a:pt x="604" y="1542"/>
                  </a:lnTo>
                  <a:lnTo>
                    <a:pt x="528" y="1516"/>
                  </a:lnTo>
                  <a:lnTo>
                    <a:pt x="459" y="1485"/>
                  </a:lnTo>
                  <a:lnTo>
                    <a:pt x="390" y="1447"/>
                  </a:lnTo>
                  <a:lnTo>
                    <a:pt x="327" y="1403"/>
                  </a:lnTo>
                  <a:lnTo>
                    <a:pt x="264" y="1353"/>
                  </a:lnTo>
                  <a:lnTo>
                    <a:pt x="214" y="1303"/>
                  </a:lnTo>
                  <a:lnTo>
                    <a:pt x="164" y="1246"/>
                  </a:lnTo>
                  <a:lnTo>
                    <a:pt x="120" y="1177"/>
                  </a:lnTo>
                  <a:lnTo>
                    <a:pt x="82" y="1114"/>
                  </a:lnTo>
                  <a:lnTo>
                    <a:pt x="50" y="1038"/>
                  </a:lnTo>
                  <a:lnTo>
                    <a:pt x="25" y="963"/>
                  </a:lnTo>
                  <a:lnTo>
                    <a:pt x="13" y="887"/>
                  </a:lnTo>
                  <a:lnTo>
                    <a:pt x="13" y="887"/>
                  </a:lnTo>
                  <a:lnTo>
                    <a:pt x="0" y="806"/>
                  </a:lnTo>
                  <a:lnTo>
                    <a:pt x="6" y="730"/>
                  </a:lnTo>
                  <a:lnTo>
                    <a:pt x="13" y="655"/>
                  </a:lnTo>
                  <a:lnTo>
                    <a:pt x="31" y="579"/>
                  </a:lnTo>
                  <a:lnTo>
                    <a:pt x="50" y="504"/>
                  </a:lnTo>
                  <a:lnTo>
                    <a:pt x="82" y="435"/>
                  </a:lnTo>
                  <a:lnTo>
                    <a:pt x="120" y="372"/>
                  </a:lnTo>
                  <a:lnTo>
                    <a:pt x="164" y="309"/>
                  </a:lnTo>
                  <a:lnTo>
                    <a:pt x="214" y="252"/>
                  </a:lnTo>
                  <a:lnTo>
                    <a:pt x="264" y="202"/>
                  </a:lnTo>
                  <a:lnTo>
                    <a:pt x="327" y="151"/>
                  </a:lnTo>
                  <a:lnTo>
                    <a:pt x="390" y="107"/>
                  </a:lnTo>
                  <a:lnTo>
                    <a:pt x="459" y="76"/>
                  </a:lnTo>
                  <a:lnTo>
                    <a:pt x="535" y="44"/>
                  </a:lnTo>
                  <a:lnTo>
                    <a:pt x="610" y="26"/>
                  </a:lnTo>
                  <a:lnTo>
                    <a:pt x="692" y="7"/>
                  </a:lnTo>
                  <a:lnTo>
                    <a:pt x="692" y="7"/>
                  </a:lnTo>
                  <a:close/>
                </a:path>
              </a:pathLst>
            </a:custGeom>
            <a:solidFill>
              <a:srgbClr val="FDD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402">
              <a:extLst>
                <a:ext uri="{FF2B5EF4-FFF2-40B4-BE49-F238E27FC236}">
                  <a16:creationId xmlns:a16="http://schemas.microsoft.com/office/drawing/2014/main" id="{55976091-D770-41E0-9820-1D26BABB6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867"/>
              <a:ext cx="1573" cy="1523"/>
            </a:xfrm>
            <a:custGeom>
              <a:avLst/>
              <a:gdLst>
                <a:gd name="T0" fmla="*/ 673 w 1573"/>
                <a:gd name="T1" fmla="*/ 7 h 1523"/>
                <a:gd name="T2" fmla="*/ 830 w 1573"/>
                <a:gd name="T3" fmla="*/ 0 h 1523"/>
                <a:gd name="T4" fmla="*/ 988 w 1573"/>
                <a:gd name="T5" fmla="*/ 25 h 1523"/>
                <a:gd name="T6" fmla="*/ 1126 w 1573"/>
                <a:gd name="T7" fmla="*/ 76 h 1523"/>
                <a:gd name="T8" fmla="*/ 1258 w 1573"/>
                <a:gd name="T9" fmla="*/ 158 h 1523"/>
                <a:gd name="T10" fmla="*/ 1365 w 1573"/>
                <a:gd name="T11" fmla="*/ 258 h 1523"/>
                <a:gd name="T12" fmla="*/ 1459 w 1573"/>
                <a:gd name="T13" fmla="*/ 378 h 1523"/>
                <a:gd name="T14" fmla="*/ 1522 w 1573"/>
                <a:gd name="T15" fmla="*/ 510 h 1523"/>
                <a:gd name="T16" fmla="*/ 1560 w 1573"/>
                <a:gd name="T17" fmla="*/ 661 h 1523"/>
                <a:gd name="T18" fmla="*/ 1573 w 1573"/>
                <a:gd name="T19" fmla="*/ 736 h 1523"/>
                <a:gd name="T20" fmla="*/ 1560 w 1573"/>
                <a:gd name="T21" fmla="*/ 887 h 1523"/>
                <a:gd name="T22" fmla="*/ 1522 w 1573"/>
                <a:gd name="T23" fmla="*/ 1032 h 1523"/>
                <a:gd name="T24" fmla="*/ 1453 w 1573"/>
                <a:gd name="T25" fmla="*/ 1164 h 1523"/>
                <a:gd name="T26" fmla="*/ 1365 w 1573"/>
                <a:gd name="T27" fmla="*/ 1277 h 1523"/>
                <a:gd name="T28" fmla="*/ 1252 w 1573"/>
                <a:gd name="T29" fmla="*/ 1378 h 1523"/>
                <a:gd name="T30" fmla="*/ 1126 w 1573"/>
                <a:gd name="T31" fmla="*/ 1453 h 1523"/>
                <a:gd name="T32" fmla="*/ 975 w 1573"/>
                <a:gd name="T33" fmla="*/ 1497 h 1523"/>
                <a:gd name="T34" fmla="*/ 900 w 1573"/>
                <a:gd name="T35" fmla="*/ 1516 h 1523"/>
                <a:gd name="T36" fmla="*/ 742 w 1573"/>
                <a:gd name="T37" fmla="*/ 1516 h 1523"/>
                <a:gd name="T38" fmla="*/ 585 w 1573"/>
                <a:gd name="T39" fmla="*/ 1491 h 1523"/>
                <a:gd name="T40" fmla="*/ 447 w 1573"/>
                <a:gd name="T41" fmla="*/ 1441 h 1523"/>
                <a:gd name="T42" fmla="*/ 314 w 1573"/>
                <a:gd name="T43" fmla="*/ 1365 h 1523"/>
                <a:gd name="T44" fmla="*/ 207 w 1573"/>
                <a:gd name="T45" fmla="*/ 1265 h 1523"/>
                <a:gd name="T46" fmla="*/ 113 w 1573"/>
                <a:gd name="T47" fmla="*/ 1145 h 1523"/>
                <a:gd name="T48" fmla="*/ 50 w 1573"/>
                <a:gd name="T49" fmla="*/ 1007 h 1523"/>
                <a:gd name="T50" fmla="*/ 12 w 1573"/>
                <a:gd name="T51" fmla="*/ 862 h 1523"/>
                <a:gd name="T52" fmla="*/ 0 w 1573"/>
                <a:gd name="T53" fmla="*/ 780 h 1523"/>
                <a:gd name="T54" fmla="*/ 12 w 1573"/>
                <a:gd name="T55" fmla="*/ 629 h 1523"/>
                <a:gd name="T56" fmla="*/ 50 w 1573"/>
                <a:gd name="T57" fmla="*/ 491 h 1523"/>
                <a:gd name="T58" fmla="*/ 113 w 1573"/>
                <a:gd name="T59" fmla="*/ 359 h 1523"/>
                <a:gd name="T60" fmla="*/ 207 w 1573"/>
                <a:gd name="T61" fmla="*/ 239 h 1523"/>
                <a:gd name="T62" fmla="*/ 321 w 1573"/>
                <a:gd name="T63" fmla="*/ 145 h 1523"/>
                <a:gd name="T64" fmla="*/ 447 w 1573"/>
                <a:gd name="T65" fmla="*/ 70 h 1523"/>
                <a:gd name="T66" fmla="*/ 598 w 1573"/>
                <a:gd name="T67" fmla="*/ 19 h 1523"/>
                <a:gd name="T68" fmla="*/ 673 w 1573"/>
                <a:gd name="T69" fmla="*/ 7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73" h="1523">
                  <a:moveTo>
                    <a:pt x="673" y="7"/>
                  </a:moveTo>
                  <a:lnTo>
                    <a:pt x="673" y="7"/>
                  </a:lnTo>
                  <a:lnTo>
                    <a:pt x="755" y="0"/>
                  </a:lnTo>
                  <a:lnTo>
                    <a:pt x="830" y="0"/>
                  </a:lnTo>
                  <a:lnTo>
                    <a:pt x="912" y="13"/>
                  </a:lnTo>
                  <a:lnTo>
                    <a:pt x="988" y="25"/>
                  </a:lnTo>
                  <a:lnTo>
                    <a:pt x="1057" y="51"/>
                  </a:lnTo>
                  <a:lnTo>
                    <a:pt x="1126" y="76"/>
                  </a:lnTo>
                  <a:lnTo>
                    <a:pt x="1195" y="114"/>
                  </a:lnTo>
                  <a:lnTo>
                    <a:pt x="1258" y="158"/>
                  </a:lnTo>
                  <a:lnTo>
                    <a:pt x="1315" y="202"/>
                  </a:lnTo>
                  <a:lnTo>
                    <a:pt x="1365" y="258"/>
                  </a:lnTo>
                  <a:lnTo>
                    <a:pt x="1415" y="315"/>
                  </a:lnTo>
                  <a:lnTo>
                    <a:pt x="1459" y="378"/>
                  </a:lnTo>
                  <a:lnTo>
                    <a:pt x="1497" y="441"/>
                  </a:lnTo>
                  <a:lnTo>
                    <a:pt x="1522" y="510"/>
                  </a:lnTo>
                  <a:lnTo>
                    <a:pt x="1548" y="585"/>
                  </a:lnTo>
                  <a:lnTo>
                    <a:pt x="1560" y="661"/>
                  </a:lnTo>
                  <a:lnTo>
                    <a:pt x="1560" y="661"/>
                  </a:lnTo>
                  <a:lnTo>
                    <a:pt x="1573" y="736"/>
                  </a:lnTo>
                  <a:lnTo>
                    <a:pt x="1573" y="812"/>
                  </a:lnTo>
                  <a:lnTo>
                    <a:pt x="1560" y="887"/>
                  </a:lnTo>
                  <a:lnTo>
                    <a:pt x="1548" y="963"/>
                  </a:lnTo>
                  <a:lnTo>
                    <a:pt x="1522" y="1032"/>
                  </a:lnTo>
                  <a:lnTo>
                    <a:pt x="1491" y="1101"/>
                  </a:lnTo>
                  <a:lnTo>
                    <a:pt x="1453" y="1164"/>
                  </a:lnTo>
                  <a:lnTo>
                    <a:pt x="1415" y="1221"/>
                  </a:lnTo>
                  <a:lnTo>
                    <a:pt x="1365" y="1277"/>
                  </a:lnTo>
                  <a:lnTo>
                    <a:pt x="1315" y="1328"/>
                  </a:lnTo>
                  <a:lnTo>
                    <a:pt x="1252" y="1378"/>
                  </a:lnTo>
                  <a:lnTo>
                    <a:pt x="1189" y="1416"/>
                  </a:lnTo>
                  <a:lnTo>
                    <a:pt x="1126" y="1453"/>
                  </a:lnTo>
                  <a:lnTo>
                    <a:pt x="1051" y="1479"/>
                  </a:lnTo>
                  <a:lnTo>
                    <a:pt x="975" y="1497"/>
                  </a:lnTo>
                  <a:lnTo>
                    <a:pt x="900" y="1516"/>
                  </a:lnTo>
                  <a:lnTo>
                    <a:pt x="900" y="1516"/>
                  </a:lnTo>
                  <a:lnTo>
                    <a:pt x="818" y="1523"/>
                  </a:lnTo>
                  <a:lnTo>
                    <a:pt x="742" y="1516"/>
                  </a:lnTo>
                  <a:lnTo>
                    <a:pt x="660" y="1510"/>
                  </a:lnTo>
                  <a:lnTo>
                    <a:pt x="585" y="1491"/>
                  </a:lnTo>
                  <a:lnTo>
                    <a:pt x="516" y="1472"/>
                  </a:lnTo>
                  <a:lnTo>
                    <a:pt x="447" y="1441"/>
                  </a:lnTo>
                  <a:lnTo>
                    <a:pt x="377" y="1403"/>
                  </a:lnTo>
                  <a:lnTo>
                    <a:pt x="314" y="1365"/>
                  </a:lnTo>
                  <a:lnTo>
                    <a:pt x="258" y="1315"/>
                  </a:lnTo>
                  <a:lnTo>
                    <a:pt x="207" y="1265"/>
                  </a:lnTo>
                  <a:lnTo>
                    <a:pt x="157" y="1208"/>
                  </a:lnTo>
                  <a:lnTo>
                    <a:pt x="113" y="1145"/>
                  </a:lnTo>
                  <a:lnTo>
                    <a:pt x="75" y="1076"/>
                  </a:lnTo>
                  <a:lnTo>
                    <a:pt x="50" y="1007"/>
                  </a:lnTo>
                  <a:lnTo>
                    <a:pt x="25" y="938"/>
                  </a:lnTo>
                  <a:lnTo>
                    <a:pt x="12" y="862"/>
                  </a:lnTo>
                  <a:lnTo>
                    <a:pt x="12" y="862"/>
                  </a:lnTo>
                  <a:lnTo>
                    <a:pt x="0" y="780"/>
                  </a:lnTo>
                  <a:lnTo>
                    <a:pt x="0" y="705"/>
                  </a:lnTo>
                  <a:lnTo>
                    <a:pt x="12" y="629"/>
                  </a:lnTo>
                  <a:lnTo>
                    <a:pt x="25" y="560"/>
                  </a:lnTo>
                  <a:lnTo>
                    <a:pt x="50" y="491"/>
                  </a:lnTo>
                  <a:lnTo>
                    <a:pt x="82" y="422"/>
                  </a:lnTo>
                  <a:lnTo>
                    <a:pt x="113" y="359"/>
                  </a:lnTo>
                  <a:lnTo>
                    <a:pt x="157" y="296"/>
                  </a:lnTo>
                  <a:lnTo>
                    <a:pt x="207" y="239"/>
                  </a:lnTo>
                  <a:lnTo>
                    <a:pt x="258" y="189"/>
                  </a:lnTo>
                  <a:lnTo>
                    <a:pt x="321" y="145"/>
                  </a:lnTo>
                  <a:lnTo>
                    <a:pt x="384" y="101"/>
                  </a:lnTo>
                  <a:lnTo>
                    <a:pt x="447" y="70"/>
                  </a:lnTo>
                  <a:lnTo>
                    <a:pt x="522" y="38"/>
                  </a:lnTo>
                  <a:lnTo>
                    <a:pt x="598" y="19"/>
                  </a:lnTo>
                  <a:lnTo>
                    <a:pt x="673" y="7"/>
                  </a:lnTo>
                  <a:lnTo>
                    <a:pt x="673" y="7"/>
                  </a:lnTo>
                  <a:close/>
                </a:path>
              </a:pathLst>
            </a:custGeom>
            <a:solidFill>
              <a:srgbClr val="FDD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403">
              <a:extLst>
                <a:ext uri="{FF2B5EF4-FFF2-40B4-BE49-F238E27FC236}">
                  <a16:creationId xmlns:a16="http://schemas.microsoft.com/office/drawing/2014/main" id="{DDC07843-09AD-4367-9D4E-A829434BE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1880"/>
              <a:ext cx="1529" cy="1478"/>
            </a:xfrm>
            <a:custGeom>
              <a:avLst/>
              <a:gdLst>
                <a:gd name="T0" fmla="*/ 654 w 1529"/>
                <a:gd name="T1" fmla="*/ 6 h 1478"/>
                <a:gd name="T2" fmla="*/ 811 w 1529"/>
                <a:gd name="T3" fmla="*/ 6 h 1478"/>
                <a:gd name="T4" fmla="*/ 962 w 1529"/>
                <a:gd name="T5" fmla="*/ 25 h 1478"/>
                <a:gd name="T6" fmla="*/ 1101 w 1529"/>
                <a:gd name="T7" fmla="*/ 82 h 1478"/>
                <a:gd name="T8" fmla="*/ 1227 w 1529"/>
                <a:gd name="T9" fmla="*/ 157 h 1478"/>
                <a:gd name="T10" fmla="*/ 1333 w 1529"/>
                <a:gd name="T11" fmla="*/ 252 h 1478"/>
                <a:gd name="T12" fmla="*/ 1422 w 1529"/>
                <a:gd name="T13" fmla="*/ 365 h 1478"/>
                <a:gd name="T14" fmla="*/ 1484 w 1529"/>
                <a:gd name="T15" fmla="*/ 497 h 1478"/>
                <a:gd name="T16" fmla="*/ 1522 w 1529"/>
                <a:gd name="T17" fmla="*/ 642 h 1478"/>
                <a:gd name="T18" fmla="*/ 1529 w 1529"/>
                <a:gd name="T19" fmla="*/ 717 h 1478"/>
                <a:gd name="T20" fmla="*/ 1522 w 1529"/>
                <a:gd name="T21" fmla="*/ 868 h 1478"/>
                <a:gd name="T22" fmla="*/ 1484 w 1529"/>
                <a:gd name="T23" fmla="*/ 1006 h 1478"/>
                <a:gd name="T24" fmla="*/ 1422 w 1529"/>
                <a:gd name="T25" fmla="*/ 1132 h 1478"/>
                <a:gd name="T26" fmla="*/ 1333 w 1529"/>
                <a:gd name="T27" fmla="*/ 1245 h 1478"/>
                <a:gd name="T28" fmla="*/ 1220 w 1529"/>
                <a:gd name="T29" fmla="*/ 1340 h 1478"/>
                <a:gd name="T30" fmla="*/ 1094 w 1529"/>
                <a:gd name="T31" fmla="*/ 1415 h 1478"/>
                <a:gd name="T32" fmla="*/ 950 w 1529"/>
                <a:gd name="T33" fmla="*/ 1459 h 1478"/>
                <a:gd name="T34" fmla="*/ 874 w 1529"/>
                <a:gd name="T35" fmla="*/ 1472 h 1478"/>
                <a:gd name="T36" fmla="*/ 717 w 1529"/>
                <a:gd name="T37" fmla="*/ 1478 h 1478"/>
                <a:gd name="T38" fmla="*/ 572 w 1529"/>
                <a:gd name="T39" fmla="*/ 1453 h 1478"/>
                <a:gd name="T40" fmla="*/ 434 w 1529"/>
                <a:gd name="T41" fmla="*/ 1403 h 1478"/>
                <a:gd name="T42" fmla="*/ 308 w 1529"/>
                <a:gd name="T43" fmla="*/ 1327 h 1478"/>
                <a:gd name="T44" fmla="*/ 201 w 1529"/>
                <a:gd name="T45" fmla="*/ 1233 h 1478"/>
                <a:gd name="T46" fmla="*/ 113 w 1529"/>
                <a:gd name="T47" fmla="*/ 1113 h 1478"/>
                <a:gd name="T48" fmla="*/ 44 w 1529"/>
                <a:gd name="T49" fmla="*/ 981 h 1478"/>
                <a:gd name="T50" fmla="*/ 6 w 1529"/>
                <a:gd name="T51" fmla="*/ 837 h 1478"/>
                <a:gd name="T52" fmla="*/ 0 w 1529"/>
                <a:gd name="T53" fmla="*/ 761 h 1478"/>
                <a:gd name="T54" fmla="*/ 12 w 1529"/>
                <a:gd name="T55" fmla="*/ 616 h 1478"/>
                <a:gd name="T56" fmla="*/ 50 w 1529"/>
                <a:gd name="T57" fmla="*/ 478 h 1478"/>
                <a:gd name="T58" fmla="*/ 113 w 1529"/>
                <a:gd name="T59" fmla="*/ 352 h 1478"/>
                <a:gd name="T60" fmla="*/ 201 w 1529"/>
                <a:gd name="T61" fmla="*/ 239 h 1478"/>
                <a:gd name="T62" fmla="*/ 308 w 1529"/>
                <a:gd name="T63" fmla="*/ 145 h 1478"/>
                <a:gd name="T64" fmla="*/ 440 w 1529"/>
                <a:gd name="T65" fmla="*/ 69 h 1478"/>
                <a:gd name="T66" fmla="*/ 579 w 1529"/>
                <a:gd name="T67" fmla="*/ 19 h 1478"/>
                <a:gd name="T68" fmla="*/ 654 w 1529"/>
                <a:gd name="T69" fmla="*/ 6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9" h="1478">
                  <a:moveTo>
                    <a:pt x="654" y="6"/>
                  </a:moveTo>
                  <a:lnTo>
                    <a:pt x="654" y="6"/>
                  </a:lnTo>
                  <a:lnTo>
                    <a:pt x="736" y="0"/>
                  </a:lnTo>
                  <a:lnTo>
                    <a:pt x="811" y="6"/>
                  </a:lnTo>
                  <a:lnTo>
                    <a:pt x="887" y="12"/>
                  </a:lnTo>
                  <a:lnTo>
                    <a:pt x="962" y="25"/>
                  </a:lnTo>
                  <a:lnTo>
                    <a:pt x="1032" y="50"/>
                  </a:lnTo>
                  <a:lnTo>
                    <a:pt x="1101" y="82"/>
                  </a:lnTo>
                  <a:lnTo>
                    <a:pt x="1164" y="113"/>
                  </a:lnTo>
                  <a:lnTo>
                    <a:pt x="1227" y="157"/>
                  </a:lnTo>
                  <a:lnTo>
                    <a:pt x="1283" y="201"/>
                  </a:lnTo>
                  <a:lnTo>
                    <a:pt x="1333" y="252"/>
                  </a:lnTo>
                  <a:lnTo>
                    <a:pt x="1378" y="308"/>
                  </a:lnTo>
                  <a:lnTo>
                    <a:pt x="1422" y="365"/>
                  </a:lnTo>
                  <a:lnTo>
                    <a:pt x="1459" y="428"/>
                  </a:lnTo>
                  <a:lnTo>
                    <a:pt x="1484" y="497"/>
                  </a:lnTo>
                  <a:lnTo>
                    <a:pt x="1510" y="572"/>
                  </a:lnTo>
                  <a:lnTo>
                    <a:pt x="1522" y="642"/>
                  </a:lnTo>
                  <a:lnTo>
                    <a:pt x="1522" y="642"/>
                  </a:lnTo>
                  <a:lnTo>
                    <a:pt x="1529" y="717"/>
                  </a:lnTo>
                  <a:lnTo>
                    <a:pt x="1529" y="793"/>
                  </a:lnTo>
                  <a:lnTo>
                    <a:pt x="1522" y="868"/>
                  </a:lnTo>
                  <a:lnTo>
                    <a:pt x="1503" y="937"/>
                  </a:lnTo>
                  <a:lnTo>
                    <a:pt x="1484" y="1006"/>
                  </a:lnTo>
                  <a:lnTo>
                    <a:pt x="1453" y="1069"/>
                  </a:lnTo>
                  <a:lnTo>
                    <a:pt x="1422" y="1132"/>
                  </a:lnTo>
                  <a:lnTo>
                    <a:pt x="1378" y="1189"/>
                  </a:lnTo>
                  <a:lnTo>
                    <a:pt x="1333" y="1245"/>
                  </a:lnTo>
                  <a:lnTo>
                    <a:pt x="1277" y="1296"/>
                  </a:lnTo>
                  <a:lnTo>
                    <a:pt x="1220" y="1340"/>
                  </a:lnTo>
                  <a:lnTo>
                    <a:pt x="1164" y="1378"/>
                  </a:lnTo>
                  <a:lnTo>
                    <a:pt x="1094" y="1415"/>
                  </a:lnTo>
                  <a:lnTo>
                    <a:pt x="1025" y="1440"/>
                  </a:lnTo>
                  <a:lnTo>
                    <a:pt x="950" y="1459"/>
                  </a:lnTo>
                  <a:lnTo>
                    <a:pt x="874" y="1472"/>
                  </a:lnTo>
                  <a:lnTo>
                    <a:pt x="874" y="1472"/>
                  </a:lnTo>
                  <a:lnTo>
                    <a:pt x="799" y="1478"/>
                  </a:lnTo>
                  <a:lnTo>
                    <a:pt x="717" y="1478"/>
                  </a:lnTo>
                  <a:lnTo>
                    <a:pt x="648" y="1472"/>
                  </a:lnTo>
                  <a:lnTo>
                    <a:pt x="572" y="1453"/>
                  </a:lnTo>
                  <a:lnTo>
                    <a:pt x="503" y="1434"/>
                  </a:lnTo>
                  <a:lnTo>
                    <a:pt x="434" y="1403"/>
                  </a:lnTo>
                  <a:lnTo>
                    <a:pt x="371" y="1371"/>
                  </a:lnTo>
                  <a:lnTo>
                    <a:pt x="308" y="1327"/>
                  </a:lnTo>
                  <a:lnTo>
                    <a:pt x="251" y="1283"/>
                  </a:lnTo>
                  <a:lnTo>
                    <a:pt x="201" y="1233"/>
                  </a:lnTo>
                  <a:lnTo>
                    <a:pt x="151" y="1176"/>
                  </a:lnTo>
                  <a:lnTo>
                    <a:pt x="113" y="1113"/>
                  </a:lnTo>
                  <a:lnTo>
                    <a:pt x="75" y="1050"/>
                  </a:lnTo>
                  <a:lnTo>
                    <a:pt x="44" y="981"/>
                  </a:lnTo>
                  <a:lnTo>
                    <a:pt x="25" y="912"/>
                  </a:lnTo>
                  <a:lnTo>
                    <a:pt x="6" y="837"/>
                  </a:lnTo>
                  <a:lnTo>
                    <a:pt x="6" y="837"/>
                  </a:lnTo>
                  <a:lnTo>
                    <a:pt x="0" y="761"/>
                  </a:lnTo>
                  <a:lnTo>
                    <a:pt x="0" y="692"/>
                  </a:lnTo>
                  <a:lnTo>
                    <a:pt x="12" y="616"/>
                  </a:lnTo>
                  <a:lnTo>
                    <a:pt x="25" y="547"/>
                  </a:lnTo>
                  <a:lnTo>
                    <a:pt x="50" y="478"/>
                  </a:lnTo>
                  <a:lnTo>
                    <a:pt x="75" y="415"/>
                  </a:lnTo>
                  <a:lnTo>
                    <a:pt x="113" y="352"/>
                  </a:lnTo>
                  <a:lnTo>
                    <a:pt x="151" y="289"/>
                  </a:lnTo>
                  <a:lnTo>
                    <a:pt x="201" y="239"/>
                  </a:lnTo>
                  <a:lnTo>
                    <a:pt x="251" y="189"/>
                  </a:lnTo>
                  <a:lnTo>
                    <a:pt x="308" y="145"/>
                  </a:lnTo>
                  <a:lnTo>
                    <a:pt x="371" y="101"/>
                  </a:lnTo>
                  <a:lnTo>
                    <a:pt x="440" y="69"/>
                  </a:lnTo>
                  <a:lnTo>
                    <a:pt x="509" y="44"/>
                  </a:lnTo>
                  <a:lnTo>
                    <a:pt x="579" y="19"/>
                  </a:lnTo>
                  <a:lnTo>
                    <a:pt x="654" y="6"/>
                  </a:lnTo>
                  <a:lnTo>
                    <a:pt x="654" y="6"/>
                  </a:lnTo>
                  <a:close/>
                </a:path>
              </a:pathLst>
            </a:custGeom>
            <a:solidFill>
              <a:srgbClr val="FDDB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404">
              <a:extLst>
                <a:ext uri="{FF2B5EF4-FFF2-40B4-BE49-F238E27FC236}">
                  <a16:creationId xmlns:a16="http://schemas.microsoft.com/office/drawing/2014/main" id="{F7375C91-FFA6-4DB6-996B-64F8521BF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899"/>
              <a:ext cx="1491" cy="1434"/>
            </a:xfrm>
            <a:custGeom>
              <a:avLst/>
              <a:gdLst>
                <a:gd name="T0" fmla="*/ 641 w 1491"/>
                <a:gd name="T1" fmla="*/ 6 h 1434"/>
                <a:gd name="T2" fmla="*/ 792 w 1491"/>
                <a:gd name="T3" fmla="*/ 0 h 1434"/>
                <a:gd name="T4" fmla="*/ 937 w 1491"/>
                <a:gd name="T5" fmla="*/ 25 h 1434"/>
                <a:gd name="T6" fmla="*/ 1069 w 1491"/>
                <a:gd name="T7" fmla="*/ 75 h 1434"/>
                <a:gd name="T8" fmla="*/ 1195 w 1491"/>
                <a:gd name="T9" fmla="*/ 144 h 1434"/>
                <a:gd name="T10" fmla="*/ 1302 w 1491"/>
                <a:gd name="T11" fmla="*/ 239 h 1434"/>
                <a:gd name="T12" fmla="*/ 1384 w 1491"/>
                <a:gd name="T13" fmla="*/ 352 h 1434"/>
                <a:gd name="T14" fmla="*/ 1447 w 1491"/>
                <a:gd name="T15" fmla="*/ 478 h 1434"/>
                <a:gd name="T16" fmla="*/ 1484 w 1491"/>
                <a:gd name="T17" fmla="*/ 623 h 1434"/>
                <a:gd name="T18" fmla="*/ 1491 w 1491"/>
                <a:gd name="T19" fmla="*/ 692 h 1434"/>
                <a:gd name="T20" fmla="*/ 1484 w 1491"/>
                <a:gd name="T21" fmla="*/ 836 h 1434"/>
                <a:gd name="T22" fmla="*/ 1447 w 1491"/>
                <a:gd name="T23" fmla="*/ 975 h 1434"/>
                <a:gd name="T24" fmla="*/ 1384 w 1491"/>
                <a:gd name="T25" fmla="*/ 1094 h 1434"/>
                <a:gd name="T26" fmla="*/ 1296 w 1491"/>
                <a:gd name="T27" fmla="*/ 1208 h 1434"/>
                <a:gd name="T28" fmla="*/ 1189 w 1491"/>
                <a:gd name="T29" fmla="*/ 1296 h 1434"/>
                <a:gd name="T30" fmla="*/ 1063 w 1491"/>
                <a:gd name="T31" fmla="*/ 1371 h 1434"/>
                <a:gd name="T32" fmla="*/ 924 w 1491"/>
                <a:gd name="T33" fmla="*/ 1415 h 1434"/>
                <a:gd name="T34" fmla="*/ 849 w 1491"/>
                <a:gd name="T35" fmla="*/ 1428 h 1434"/>
                <a:gd name="T36" fmla="*/ 698 w 1491"/>
                <a:gd name="T37" fmla="*/ 1434 h 1434"/>
                <a:gd name="T38" fmla="*/ 553 w 1491"/>
                <a:gd name="T39" fmla="*/ 1409 h 1434"/>
                <a:gd name="T40" fmla="*/ 421 w 1491"/>
                <a:gd name="T41" fmla="*/ 1359 h 1434"/>
                <a:gd name="T42" fmla="*/ 295 w 1491"/>
                <a:gd name="T43" fmla="*/ 1289 h 1434"/>
                <a:gd name="T44" fmla="*/ 195 w 1491"/>
                <a:gd name="T45" fmla="*/ 1195 h 1434"/>
                <a:gd name="T46" fmla="*/ 107 w 1491"/>
                <a:gd name="T47" fmla="*/ 1082 h 1434"/>
                <a:gd name="T48" fmla="*/ 44 w 1491"/>
                <a:gd name="T49" fmla="*/ 950 h 1434"/>
                <a:gd name="T50" fmla="*/ 6 w 1491"/>
                <a:gd name="T51" fmla="*/ 811 h 1434"/>
                <a:gd name="T52" fmla="*/ 0 w 1491"/>
                <a:gd name="T53" fmla="*/ 736 h 1434"/>
                <a:gd name="T54" fmla="*/ 6 w 1491"/>
                <a:gd name="T55" fmla="*/ 597 h 1434"/>
                <a:gd name="T56" fmla="*/ 44 w 1491"/>
                <a:gd name="T57" fmla="*/ 459 h 1434"/>
                <a:gd name="T58" fmla="*/ 107 w 1491"/>
                <a:gd name="T59" fmla="*/ 339 h 1434"/>
                <a:gd name="T60" fmla="*/ 195 w 1491"/>
                <a:gd name="T61" fmla="*/ 226 h 1434"/>
                <a:gd name="T62" fmla="*/ 302 w 1491"/>
                <a:gd name="T63" fmla="*/ 138 h 1434"/>
                <a:gd name="T64" fmla="*/ 427 w 1491"/>
                <a:gd name="T65" fmla="*/ 63 h 1434"/>
                <a:gd name="T66" fmla="*/ 566 w 1491"/>
                <a:gd name="T67" fmla="*/ 19 h 1434"/>
                <a:gd name="T68" fmla="*/ 641 w 1491"/>
                <a:gd name="T69" fmla="*/ 6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1" h="1434">
                  <a:moveTo>
                    <a:pt x="641" y="6"/>
                  </a:moveTo>
                  <a:lnTo>
                    <a:pt x="641" y="6"/>
                  </a:lnTo>
                  <a:lnTo>
                    <a:pt x="717" y="0"/>
                  </a:lnTo>
                  <a:lnTo>
                    <a:pt x="792" y="0"/>
                  </a:lnTo>
                  <a:lnTo>
                    <a:pt x="862" y="6"/>
                  </a:lnTo>
                  <a:lnTo>
                    <a:pt x="937" y="25"/>
                  </a:lnTo>
                  <a:lnTo>
                    <a:pt x="1006" y="44"/>
                  </a:lnTo>
                  <a:lnTo>
                    <a:pt x="1069" y="75"/>
                  </a:lnTo>
                  <a:lnTo>
                    <a:pt x="1132" y="107"/>
                  </a:lnTo>
                  <a:lnTo>
                    <a:pt x="1195" y="144"/>
                  </a:lnTo>
                  <a:lnTo>
                    <a:pt x="1245" y="188"/>
                  </a:lnTo>
                  <a:lnTo>
                    <a:pt x="1302" y="239"/>
                  </a:lnTo>
                  <a:lnTo>
                    <a:pt x="1346" y="295"/>
                  </a:lnTo>
                  <a:lnTo>
                    <a:pt x="1384" y="352"/>
                  </a:lnTo>
                  <a:lnTo>
                    <a:pt x="1421" y="415"/>
                  </a:lnTo>
                  <a:lnTo>
                    <a:pt x="1447" y="478"/>
                  </a:lnTo>
                  <a:lnTo>
                    <a:pt x="1472" y="547"/>
                  </a:lnTo>
                  <a:lnTo>
                    <a:pt x="1484" y="623"/>
                  </a:lnTo>
                  <a:lnTo>
                    <a:pt x="1484" y="623"/>
                  </a:lnTo>
                  <a:lnTo>
                    <a:pt x="1491" y="692"/>
                  </a:lnTo>
                  <a:lnTo>
                    <a:pt x="1491" y="767"/>
                  </a:lnTo>
                  <a:lnTo>
                    <a:pt x="1484" y="836"/>
                  </a:lnTo>
                  <a:lnTo>
                    <a:pt x="1465" y="906"/>
                  </a:lnTo>
                  <a:lnTo>
                    <a:pt x="1447" y="975"/>
                  </a:lnTo>
                  <a:lnTo>
                    <a:pt x="1415" y="1038"/>
                  </a:lnTo>
                  <a:lnTo>
                    <a:pt x="1384" y="1094"/>
                  </a:lnTo>
                  <a:lnTo>
                    <a:pt x="1340" y="1151"/>
                  </a:lnTo>
                  <a:lnTo>
                    <a:pt x="1296" y="1208"/>
                  </a:lnTo>
                  <a:lnTo>
                    <a:pt x="1245" y="1252"/>
                  </a:lnTo>
                  <a:lnTo>
                    <a:pt x="1189" y="1296"/>
                  </a:lnTo>
                  <a:lnTo>
                    <a:pt x="1132" y="1333"/>
                  </a:lnTo>
                  <a:lnTo>
                    <a:pt x="1063" y="1371"/>
                  </a:lnTo>
                  <a:lnTo>
                    <a:pt x="1000" y="1396"/>
                  </a:lnTo>
                  <a:lnTo>
                    <a:pt x="924" y="1415"/>
                  </a:lnTo>
                  <a:lnTo>
                    <a:pt x="849" y="1428"/>
                  </a:lnTo>
                  <a:lnTo>
                    <a:pt x="849" y="1428"/>
                  </a:lnTo>
                  <a:lnTo>
                    <a:pt x="773" y="1434"/>
                  </a:lnTo>
                  <a:lnTo>
                    <a:pt x="698" y="1434"/>
                  </a:lnTo>
                  <a:lnTo>
                    <a:pt x="629" y="1421"/>
                  </a:lnTo>
                  <a:lnTo>
                    <a:pt x="553" y="1409"/>
                  </a:lnTo>
                  <a:lnTo>
                    <a:pt x="484" y="1390"/>
                  </a:lnTo>
                  <a:lnTo>
                    <a:pt x="421" y="1359"/>
                  </a:lnTo>
                  <a:lnTo>
                    <a:pt x="358" y="1327"/>
                  </a:lnTo>
                  <a:lnTo>
                    <a:pt x="295" y="1289"/>
                  </a:lnTo>
                  <a:lnTo>
                    <a:pt x="245" y="1239"/>
                  </a:lnTo>
                  <a:lnTo>
                    <a:pt x="195" y="1195"/>
                  </a:lnTo>
                  <a:lnTo>
                    <a:pt x="144" y="1138"/>
                  </a:lnTo>
                  <a:lnTo>
                    <a:pt x="107" y="1082"/>
                  </a:lnTo>
                  <a:lnTo>
                    <a:pt x="69" y="1019"/>
                  </a:lnTo>
                  <a:lnTo>
                    <a:pt x="44" y="950"/>
                  </a:lnTo>
                  <a:lnTo>
                    <a:pt x="18" y="880"/>
                  </a:lnTo>
                  <a:lnTo>
                    <a:pt x="6" y="811"/>
                  </a:lnTo>
                  <a:lnTo>
                    <a:pt x="6" y="811"/>
                  </a:lnTo>
                  <a:lnTo>
                    <a:pt x="0" y="736"/>
                  </a:lnTo>
                  <a:lnTo>
                    <a:pt x="0" y="667"/>
                  </a:lnTo>
                  <a:lnTo>
                    <a:pt x="6" y="597"/>
                  </a:lnTo>
                  <a:lnTo>
                    <a:pt x="25" y="528"/>
                  </a:lnTo>
                  <a:lnTo>
                    <a:pt x="44" y="459"/>
                  </a:lnTo>
                  <a:lnTo>
                    <a:pt x="75" y="396"/>
                  </a:lnTo>
                  <a:lnTo>
                    <a:pt x="107" y="339"/>
                  </a:lnTo>
                  <a:lnTo>
                    <a:pt x="151" y="283"/>
                  </a:lnTo>
                  <a:lnTo>
                    <a:pt x="195" y="226"/>
                  </a:lnTo>
                  <a:lnTo>
                    <a:pt x="245" y="182"/>
                  </a:lnTo>
                  <a:lnTo>
                    <a:pt x="302" y="138"/>
                  </a:lnTo>
                  <a:lnTo>
                    <a:pt x="358" y="94"/>
                  </a:lnTo>
                  <a:lnTo>
                    <a:pt x="427" y="63"/>
                  </a:lnTo>
                  <a:lnTo>
                    <a:pt x="497" y="38"/>
                  </a:lnTo>
                  <a:lnTo>
                    <a:pt x="566" y="19"/>
                  </a:lnTo>
                  <a:lnTo>
                    <a:pt x="641" y="6"/>
                  </a:lnTo>
                  <a:lnTo>
                    <a:pt x="641" y="6"/>
                  </a:lnTo>
                  <a:close/>
                </a:path>
              </a:pathLst>
            </a:custGeom>
            <a:solidFill>
              <a:srgbClr val="FDD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405">
              <a:extLst>
                <a:ext uri="{FF2B5EF4-FFF2-40B4-BE49-F238E27FC236}">
                  <a16:creationId xmlns:a16="http://schemas.microsoft.com/office/drawing/2014/main" id="{18FF89D4-EFE0-4A0B-86D5-947CD3951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11"/>
              <a:ext cx="1454" cy="1397"/>
            </a:xfrm>
            <a:custGeom>
              <a:avLst/>
              <a:gdLst>
                <a:gd name="T0" fmla="*/ 623 w 1454"/>
                <a:gd name="T1" fmla="*/ 7 h 1397"/>
                <a:gd name="T2" fmla="*/ 768 w 1454"/>
                <a:gd name="T3" fmla="*/ 0 h 1397"/>
                <a:gd name="T4" fmla="*/ 913 w 1454"/>
                <a:gd name="T5" fmla="*/ 26 h 1397"/>
                <a:gd name="T6" fmla="*/ 1045 w 1454"/>
                <a:gd name="T7" fmla="*/ 76 h 1397"/>
                <a:gd name="T8" fmla="*/ 1164 w 1454"/>
                <a:gd name="T9" fmla="*/ 145 h 1397"/>
                <a:gd name="T10" fmla="*/ 1265 w 1454"/>
                <a:gd name="T11" fmla="*/ 239 h 1397"/>
                <a:gd name="T12" fmla="*/ 1347 w 1454"/>
                <a:gd name="T13" fmla="*/ 346 h 1397"/>
                <a:gd name="T14" fmla="*/ 1410 w 1454"/>
                <a:gd name="T15" fmla="*/ 472 h 1397"/>
                <a:gd name="T16" fmla="*/ 1447 w 1454"/>
                <a:gd name="T17" fmla="*/ 604 h 1397"/>
                <a:gd name="T18" fmla="*/ 1454 w 1454"/>
                <a:gd name="T19" fmla="*/ 680 h 1397"/>
                <a:gd name="T20" fmla="*/ 1441 w 1454"/>
                <a:gd name="T21" fmla="*/ 818 h 1397"/>
                <a:gd name="T22" fmla="*/ 1410 w 1454"/>
                <a:gd name="T23" fmla="*/ 944 h 1397"/>
                <a:gd name="T24" fmla="*/ 1347 w 1454"/>
                <a:gd name="T25" fmla="*/ 1070 h 1397"/>
                <a:gd name="T26" fmla="*/ 1265 w 1454"/>
                <a:gd name="T27" fmla="*/ 1170 h 1397"/>
                <a:gd name="T28" fmla="*/ 1158 w 1454"/>
                <a:gd name="T29" fmla="*/ 1265 h 1397"/>
                <a:gd name="T30" fmla="*/ 1039 w 1454"/>
                <a:gd name="T31" fmla="*/ 1334 h 1397"/>
                <a:gd name="T32" fmla="*/ 900 w 1454"/>
                <a:gd name="T33" fmla="*/ 1378 h 1397"/>
                <a:gd name="T34" fmla="*/ 831 w 1454"/>
                <a:gd name="T35" fmla="*/ 1391 h 1397"/>
                <a:gd name="T36" fmla="*/ 680 w 1454"/>
                <a:gd name="T37" fmla="*/ 1397 h 1397"/>
                <a:gd name="T38" fmla="*/ 542 w 1454"/>
                <a:gd name="T39" fmla="*/ 1372 h 1397"/>
                <a:gd name="T40" fmla="*/ 409 w 1454"/>
                <a:gd name="T41" fmla="*/ 1321 h 1397"/>
                <a:gd name="T42" fmla="*/ 290 w 1454"/>
                <a:gd name="T43" fmla="*/ 1252 h 1397"/>
                <a:gd name="T44" fmla="*/ 189 w 1454"/>
                <a:gd name="T45" fmla="*/ 1164 h 1397"/>
                <a:gd name="T46" fmla="*/ 101 w 1454"/>
                <a:gd name="T47" fmla="*/ 1051 h 1397"/>
                <a:gd name="T48" fmla="*/ 45 w 1454"/>
                <a:gd name="T49" fmla="*/ 925 h 1397"/>
                <a:gd name="T50" fmla="*/ 7 w 1454"/>
                <a:gd name="T51" fmla="*/ 793 h 1397"/>
                <a:gd name="T52" fmla="*/ 0 w 1454"/>
                <a:gd name="T53" fmla="*/ 717 h 1397"/>
                <a:gd name="T54" fmla="*/ 7 w 1454"/>
                <a:gd name="T55" fmla="*/ 579 h 1397"/>
                <a:gd name="T56" fmla="*/ 45 w 1454"/>
                <a:gd name="T57" fmla="*/ 453 h 1397"/>
                <a:gd name="T58" fmla="*/ 107 w 1454"/>
                <a:gd name="T59" fmla="*/ 334 h 1397"/>
                <a:gd name="T60" fmla="*/ 189 w 1454"/>
                <a:gd name="T61" fmla="*/ 227 h 1397"/>
                <a:gd name="T62" fmla="*/ 296 w 1454"/>
                <a:gd name="T63" fmla="*/ 132 h 1397"/>
                <a:gd name="T64" fmla="*/ 416 w 1454"/>
                <a:gd name="T65" fmla="*/ 63 h 1397"/>
                <a:gd name="T66" fmla="*/ 548 w 1454"/>
                <a:gd name="T67" fmla="*/ 19 h 1397"/>
                <a:gd name="T68" fmla="*/ 623 w 1454"/>
                <a:gd name="T69" fmla="*/ 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4" h="1397">
                  <a:moveTo>
                    <a:pt x="623" y="7"/>
                  </a:moveTo>
                  <a:lnTo>
                    <a:pt x="623" y="7"/>
                  </a:lnTo>
                  <a:lnTo>
                    <a:pt x="699" y="0"/>
                  </a:lnTo>
                  <a:lnTo>
                    <a:pt x="768" y="0"/>
                  </a:lnTo>
                  <a:lnTo>
                    <a:pt x="844" y="13"/>
                  </a:lnTo>
                  <a:lnTo>
                    <a:pt x="913" y="26"/>
                  </a:lnTo>
                  <a:lnTo>
                    <a:pt x="982" y="44"/>
                  </a:lnTo>
                  <a:lnTo>
                    <a:pt x="1045" y="76"/>
                  </a:lnTo>
                  <a:lnTo>
                    <a:pt x="1108" y="107"/>
                  </a:lnTo>
                  <a:lnTo>
                    <a:pt x="1164" y="145"/>
                  </a:lnTo>
                  <a:lnTo>
                    <a:pt x="1215" y="189"/>
                  </a:lnTo>
                  <a:lnTo>
                    <a:pt x="1265" y="239"/>
                  </a:lnTo>
                  <a:lnTo>
                    <a:pt x="1309" y="290"/>
                  </a:lnTo>
                  <a:lnTo>
                    <a:pt x="1347" y="346"/>
                  </a:lnTo>
                  <a:lnTo>
                    <a:pt x="1385" y="403"/>
                  </a:lnTo>
                  <a:lnTo>
                    <a:pt x="1410" y="472"/>
                  </a:lnTo>
                  <a:lnTo>
                    <a:pt x="1435" y="535"/>
                  </a:lnTo>
                  <a:lnTo>
                    <a:pt x="1447" y="604"/>
                  </a:lnTo>
                  <a:lnTo>
                    <a:pt x="1447" y="604"/>
                  </a:lnTo>
                  <a:lnTo>
                    <a:pt x="1454" y="680"/>
                  </a:lnTo>
                  <a:lnTo>
                    <a:pt x="1454" y="749"/>
                  </a:lnTo>
                  <a:lnTo>
                    <a:pt x="1441" y="818"/>
                  </a:lnTo>
                  <a:lnTo>
                    <a:pt x="1429" y="881"/>
                  </a:lnTo>
                  <a:lnTo>
                    <a:pt x="1410" y="944"/>
                  </a:lnTo>
                  <a:lnTo>
                    <a:pt x="1378" y="1007"/>
                  </a:lnTo>
                  <a:lnTo>
                    <a:pt x="1347" y="1070"/>
                  </a:lnTo>
                  <a:lnTo>
                    <a:pt x="1309" y="1120"/>
                  </a:lnTo>
                  <a:lnTo>
                    <a:pt x="1265" y="1170"/>
                  </a:lnTo>
                  <a:lnTo>
                    <a:pt x="1215" y="1221"/>
                  </a:lnTo>
                  <a:lnTo>
                    <a:pt x="1158" y="1265"/>
                  </a:lnTo>
                  <a:lnTo>
                    <a:pt x="1101" y="1303"/>
                  </a:lnTo>
                  <a:lnTo>
                    <a:pt x="1039" y="1334"/>
                  </a:lnTo>
                  <a:lnTo>
                    <a:pt x="969" y="1359"/>
                  </a:lnTo>
                  <a:lnTo>
                    <a:pt x="900" y="1378"/>
                  </a:lnTo>
                  <a:lnTo>
                    <a:pt x="831" y="1391"/>
                  </a:lnTo>
                  <a:lnTo>
                    <a:pt x="831" y="1391"/>
                  </a:lnTo>
                  <a:lnTo>
                    <a:pt x="755" y="1397"/>
                  </a:lnTo>
                  <a:lnTo>
                    <a:pt x="680" y="1397"/>
                  </a:lnTo>
                  <a:lnTo>
                    <a:pt x="611" y="1384"/>
                  </a:lnTo>
                  <a:lnTo>
                    <a:pt x="542" y="1372"/>
                  </a:lnTo>
                  <a:lnTo>
                    <a:pt x="472" y="1353"/>
                  </a:lnTo>
                  <a:lnTo>
                    <a:pt x="409" y="1321"/>
                  </a:lnTo>
                  <a:lnTo>
                    <a:pt x="347" y="1290"/>
                  </a:lnTo>
                  <a:lnTo>
                    <a:pt x="290" y="1252"/>
                  </a:lnTo>
                  <a:lnTo>
                    <a:pt x="233" y="1208"/>
                  </a:lnTo>
                  <a:lnTo>
                    <a:pt x="189" y="1164"/>
                  </a:lnTo>
                  <a:lnTo>
                    <a:pt x="145" y="1108"/>
                  </a:lnTo>
                  <a:lnTo>
                    <a:pt x="101" y="1051"/>
                  </a:lnTo>
                  <a:lnTo>
                    <a:pt x="70" y="994"/>
                  </a:lnTo>
                  <a:lnTo>
                    <a:pt x="45" y="925"/>
                  </a:lnTo>
                  <a:lnTo>
                    <a:pt x="19" y="862"/>
                  </a:lnTo>
                  <a:lnTo>
                    <a:pt x="7" y="793"/>
                  </a:lnTo>
                  <a:lnTo>
                    <a:pt x="7" y="793"/>
                  </a:lnTo>
                  <a:lnTo>
                    <a:pt x="0" y="717"/>
                  </a:lnTo>
                  <a:lnTo>
                    <a:pt x="0" y="648"/>
                  </a:lnTo>
                  <a:lnTo>
                    <a:pt x="7" y="579"/>
                  </a:lnTo>
                  <a:lnTo>
                    <a:pt x="26" y="516"/>
                  </a:lnTo>
                  <a:lnTo>
                    <a:pt x="45" y="453"/>
                  </a:lnTo>
                  <a:lnTo>
                    <a:pt x="70" y="390"/>
                  </a:lnTo>
                  <a:lnTo>
                    <a:pt x="107" y="334"/>
                  </a:lnTo>
                  <a:lnTo>
                    <a:pt x="145" y="277"/>
                  </a:lnTo>
                  <a:lnTo>
                    <a:pt x="189" y="227"/>
                  </a:lnTo>
                  <a:lnTo>
                    <a:pt x="240" y="176"/>
                  </a:lnTo>
                  <a:lnTo>
                    <a:pt x="296" y="132"/>
                  </a:lnTo>
                  <a:lnTo>
                    <a:pt x="353" y="101"/>
                  </a:lnTo>
                  <a:lnTo>
                    <a:pt x="416" y="63"/>
                  </a:lnTo>
                  <a:lnTo>
                    <a:pt x="479" y="38"/>
                  </a:lnTo>
                  <a:lnTo>
                    <a:pt x="548" y="19"/>
                  </a:lnTo>
                  <a:lnTo>
                    <a:pt x="623" y="7"/>
                  </a:lnTo>
                  <a:lnTo>
                    <a:pt x="623" y="7"/>
                  </a:lnTo>
                  <a:close/>
                </a:path>
              </a:pathLst>
            </a:custGeom>
            <a:solidFill>
              <a:srgbClr val="FDD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406">
              <a:extLst>
                <a:ext uri="{FF2B5EF4-FFF2-40B4-BE49-F238E27FC236}">
                  <a16:creationId xmlns:a16="http://schemas.microsoft.com/office/drawing/2014/main" id="{5A2FD330-9209-4B46-BD06-8B9E8080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1930"/>
              <a:ext cx="1416" cy="1353"/>
            </a:xfrm>
            <a:custGeom>
              <a:avLst/>
              <a:gdLst>
                <a:gd name="T0" fmla="*/ 604 w 1416"/>
                <a:gd name="T1" fmla="*/ 7 h 1353"/>
                <a:gd name="T2" fmla="*/ 749 w 1416"/>
                <a:gd name="T3" fmla="*/ 0 h 1353"/>
                <a:gd name="T4" fmla="*/ 887 w 1416"/>
                <a:gd name="T5" fmla="*/ 19 h 1353"/>
                <a:gd name="T6" fmla="*/ 1013 w 1416"/>
                <a:gd name="T7" fmla="*/ 69 h 1353"/>
                <a:gd name="T8" fmla="*/ 1133 w 1416"/>
                <a:gd name="T9" fmla="*/ 139 h 1353"/>
                <a:gd name="T10" fmla="*/ 1233 w 1416"/>
                <a:gd name="T11" fmla="*/ 227 h 1353"/>
                <a:gd name="T12" fmla="*/ 1315 w 1416"/>
                <a:gd name="T13" fmla="*/ 334 h 1353"/>
                <a:gd name="T14" fmla="*/ 1372 w 1416"/>
                <a:gd name="T15" fmla="*/ 453 h 1353"/>
                <a:gd name="T16" fmla="*/ 1410 w 1416"/>
                <a:gd name="T17" fmla="*/ 585 h 1353"/>
                <a:gd name="T18" fmla="*/ 1416 w 1416"/>
                <a:gd name="T19" fmla="*/ 654 h 1353"/>
                <a:gd name="T20" fmla="*/ 1403 w 1416"/>
                <a:gd name="T21" fmla="*/ 787 h 1353"/>
                <a:gd name="T22" fmla="*/ 1372 w 1416"/>
                <a:gd name="T23" fmla="*/ 912 h 1353"/>
                <a:gd name="T24" fmla="*/ 1309 w 1416"/>
                <a:gd name="T25" fmla="*/ 1032 h 1353"/>
                <a:gd name="T26" fmla="*/ 1227 w 1416"/>
                <a:gd name="T27" fmla="*/ 1133 h 1353"/>
                <a:gd name="T28" fmla="*/ 1126 w 1416"/>
                <a:gd name="T29" fmla="*/ 1221 h 1353"/>
                <a:gd name="T30" fmla="*/ 1007 w 1416"/>
                <a:gd name="T31" fmla="*/ 1290 h 1353"/>
                <a:gd name="T32" fmla="*/ 875 w 1416"/>
                <a:gd name="T33" fmla="*/ 1334 h 1353"/>
                <a:gd name="T34" fmla="*/ 806 w 1416"/>
                <a:gd name="T35" fmla="*/ 1346 h 1353"/>
                <a:gd name="T36" fmla="*/ 661 w 1416"/>
                <a:gd name="T37" fmla="*/ 1346 h 1353"/>
                <a:gd name="T38" fmla="*/ 523 w 1416"/>
                <a:gd name="T39" fmla="*/ 1328 h 1353"/>
                <a:gd name="T40" fmla="*/ 397 w 1416"/>
                <a:gd name="T41" fmla="*/ 1277 h 1353"/>
                <a:gd name="T42" fmla="*/ 283 w 1416"/>
                <a:gd name="T43" fmla="*/ 1208 h 1353"/>
                <a:gd name="T44" fmla="*/ 183 w 1416"/>
                <a:gd name="T45" fmla="*/ 1120 h 1353"/>
                <a:gd name="T46" fmla="*/ 101 w 1416"/>
                <a:gd name="T47" fmla="*/ 1019 h 1353"/>
                <a:gd name="T48" fmla="*/ 38 w 1416"/>
                <a:gd name="T49" fmla="*/ 900 h 1353"/>
                <a:gd name="T50" fmla="*/ 7 w 1416"/>
                <a:gd name="T51" fmla="*/ 761 h 1353"/>
                <a:gd name="T52" fmla="*/ 0 w 1416"/>
                <a:gd name="T53" fmla="*/ 692 h 1353"/>
                <a:gd name="T54" fmla="*/ 7 w 1416"/>
                <a:gd name="T55" fmla="*/ 560 h 1353"/>
                <a:gd name="T56" fmla="*/ 44 w 1416"/>
                <a:gd name="T57" fmla="*/ 434 h 1353"/>
                <a:gd name="T58" fmla="*/ 101 w 1416"/>
                <a:gd name="T59" fmla="*/ 315 h 1353"/>
                <a:gd name="T60" fmla="*/ 183 w 1416"/>
                <a:gd name="T61" fmla="*/ 214 h 1353"/>
                <a:gd name="T62" fmla="*/ 283 w 1416"/>
                <a:gd name="T63" fmla="*/ 126 h 1353"/>
                <a:gd name="T64" fmla="*/ 403 w 1416"/>
                <a:gd name="T65" fmla="*/ 63 h 1353"/>
                <a:gd name="T66" fmla="*/ 535 w 1416"/>
                <a:gd name="T67" fmla="*/ 19 h 1353"/>
                <a:gd name="T68" fmla="*/ 604 w 1416"/>
                <a:gd name="T69" fmla="*/ 7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6" h="1353">
                  <a:moveTo>
                    <a:pt x="604" y="7"/>
                  </a:moveTo>
                  <a:lnTo>
                    <a:pt x="604" y="7"/>
                  </a:lnTo>
                  <a:lnTo>
                    <a:pt x="680" y="0"/>
                  </a:lnTo>
                  <a:lnTo>
                    <a:pt x="749" y="0"/>
                  </a:lnTo>
                  <a:lnTo>
                    <a:pt x="818" y="7"/>
                  </a:lnTo>
                  <a:lnTo>
                    <a:pt x="887" y="19"/>
                  </a:lnTo>
                  <a:lnTo>
                    <a:pt x="950" y="44"/>
                  </a:lnTo>
                  <a:lnTo>
                    <a:pt x="1013" y="69"/>
                  </a:lnTo>
                  <a:lnTo>
                    <a:pt x="1076" y="101"/>
                  </a:lnTo>
                  <a:lnTo>
                    <a:pt x="1133" y="139"/>
                  </a:lnTo>
                  <a:lnTo>
                    <a:pt x="1183" y="176"/>
                  </a:lnTo>
                  <a:lnTo>
                    <a:pt x="1233" y="227"/>
                  </a:lnTo>
                  <a:lnTo>
                    <a:pt x="1277" y="277"/>
                  </a:lnTo>
                  <a:lnTo>
                    <a:pt x="1315" y="334"/>
                  </a:lnTo>
                  <a:lnTo>
                    <a:pt x="1347" y="390"/>
                  </a:lnTo>
                  <a:lnTo>
                    <a:pt x="1372" y="453"/>
                  </a:lnTo>
                  <a:lnTo>
                    <a:pt x="1391" y="516"/>
                  </a:lnTo>
                  <a:lnTo>
                    <a:pt x="1410" y="585"/>
                  </a:lnTo>
                  <a:lnTo>
                    <a:pt x="1410" y="585"/>
                  </a:lnTo>
                  <a:lnTo>
                    <a:pt x="1416" y="654"/>
                  </a:lnTo>
                  <a:lnTo>
                    <a:pt x="1416" y="724"/>
                  </a:lnTo>
                  <a:lnTo>
                    <a:pt x="1403" y="787"/>
                  </a:lnTo>
                  <a:lnTo>
                    <a:pt x="1391" y="849"/>
                  </a:lnTo>
                  <a:lnTo>
                    <a:pt x="1372" y="912"/>
                  </a:lnTo>
                  <a:lnTo>
                    <a:pt x="1340" y="975"/>
                  </a:lnTo>
                  <a:lnTo>
                    <a:pt x="1309" y="1032"/>
                  </a:lnTo>
                  <a:lnTo>
                    <a:pt x="1271" y="1082"/>
                  </a:lnTo>
                  <a:lnTo>
                    <a:pt x="1227" y="1133"/>
                  </a:lnTo>
                  <a:lnTo>
                    <a:pt x="1183" y="1177"/>
                  </a:lnTo>
                  <a:lnTo>
                    <a:pt x="1126" y="1221"/>
                  </a:lnTo>
                  <a:lnTo>
                    <a:pt x="1070" y="1258"/>
                  </a:lnTo>
                  <a:lnTo>
                    <a:pt x="1007" y="1290"/>
                  </a:lnTo>
                  <a:lnTo>
                    <a:pt x="944" y="1315"/>
                  </a:lnTo>
                  <a:lnTo>
                    <a:pt x="875" y="1334"/>
                  </a:lnTo>
                  <a:lnTo>
                    <a:pt x="806" y="1346"/>
                  </a:lnTo>
                  <a:lnTo>
                    <a:pt x="806" y="1346"/>
                  </a:lnTo>
                  <a:lnTo>
                    <a:pt x="736" y="1353"/>
                  </a:lnTo>
                  <a:lnTo>
                    <a:pt x="661" y="1346"/>
                  </a:lnTo>
                  <a:lnTo>
                    <a:pt x="592" y="1340"/>
                  </a:lnTo>
                  <a:lnTo>
                    <a:pt x="523" y="1328"/>
                  </a:lnTo>
                  <a:lnTo>
                    <a:pt x="460" y="1309"/>
                  </a:lnTo>
                  <a:lnTo>
                    <a:pt x="397" y="1277"/>
                  </a:lnTo>
                  <a:lnTo>
                    <a:pt x="340" y="1246"/>
                  </a:lnTo>
                  <a:lnTo>
                    <a:pt x="283" y="1208"/>
                  </a:lnTo>
                  <a:lnTo>
                    <a:pt x="227" y="1170"/>
                  </a:lnTo>
                  <a:lnTo>
                    <a:pt x="183" y="1120"/>
                  </a:lnTo>
                  <a:lnTo>
                    <a:pt x="139" y="1070"/>
                  </a:lnTo>
                  <a:lnTo>
                    <a:pt x="101" y="1019"/>
                  </a:lnTo>
                  <a:lnTo>
                    <a:pt x="63" y="956"/>
                  </a:lnTo>
                  <a:lnTo>
                    <a:pt x="38" y="900"/>
                  </a:lnTo>
                  <a:lnTo>
                    <a:pt x="19" y="831"/>
                  </a:lnTo>
                  <a:lnTo>
                    <a:pt x="7" y="761"/>
                  </a:lnTo>
                  <a:lnTo>
                    <a:pt x="7" y="761"/>
                  </a:lnTo>
                  <a:lnTo>
                    <a:pt x="0" y="692"/>
                  </a:lnTo>
                  <a:lnTo>
                    <a:pt x="0" y="629"/>
                  </a:lnTo>
                  <a:lnTo>
                    <a:pt x="7" y="560"/>
                  </a:lnTo>
                  <a:lnTo>
                    <a:pt x="19" y="497"/>
                  </a:lnTo>
                  <a:lnTo>
                    <a:pt x="44" y="434"/>
                  </a:lnTo>
                  <a:lnTo>
                    <a:pt x="70" y="371"/>
                  </a:lnTo>
                  <a:lnTo>
                    <a:pt x="101" y="315"/>
                  </a:lnTo>
                  <a:lnTo>
                    <a:pt x="139" y="264"/>
                  </a:lnTo>
                  <a:lnTo>
                    <a:pt x="183" y="214"/>
                  </a:lnTo>
                  <a:lnTo>
                    <a:pt x="233" y="170"/>
                  </a:lnTo>
                  <a:lnTo>
                    <a:pt x="283" y="126"/>
                  </a:lnTo>
                  <a:lnTo>
                    <a:pt x="340" y="95"/>
                  </a:lnTo>
                  <a:lnTo>
                    <a:pt x="403" y="63"/>
                  </a:lnTo>
                  <a:lnTo>
                    <a:pt x="466" y="38"/>
                  </a:lnTo>
                  <a:lnTo>
                    <a:pt x="535" y="19"/>
                  </a:lnTo>
                  <a:lnTo>
                    <a:pt x="604" y="7"/>
                  </a:lnTo>
                  <a:lnTo>
                    <a:pt x="604" y="7"/>
                  </a:lnTo>
                  <a:close/>
                </a:path>
              </a:pathLst>
            </a:custGeom>
            <a:solidFill>
              <a:srgbClr val="FDE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407">
              <a:extLst>
                <a:ext uri="{FF2B5EF4-FFF2-40B4-BE49-F238E27FC236}">
                  <a16:creationId xmlns:a16="http://schemas.microsoft.com/office/drawing/2014/main" id="{DAACB2DB-3545-4593-A86D-47D437DA7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943"/>
              <a:ext cx="1372" cy="1308"/>
            </a:xfrm>
            <a:custGeom>
              <a:avLst/>
              <a:gdLst>
                <a:gd name="T0" fmla="*/ 592 w 1372"/>
                <a:gd name="T1" fmla="*/ 6 h 1308"/>
                <a:gd name="T2" fmla="*/ 730 w 1372"/>
                <a:gd name="T3" fmla="*/ 0 h 1308"/>
                <a:gd name="T4" fmla="*/ 862 w 1372"/>
                <a:gd name="T5" fmla="*/ 25 h 1308"/>
                <a:gd name="T6" fmla="*/ 988 w 1372"/>
                <a:gd name="T7" fmla="*/ 69 h 1308"/>
                <a:gd name="T8" fmla="*/ 1101 w 1372"/>
                <a:gd name="T9" fmla="*/ 138 h 1308"/>
                <a:gd name="T10" fmla="*/ 1196 w 1372"/>
                <a:gd name="T11" fmla="*/ 220 h 1308"/>
                <a:gd name="T12" fmla="*/ 1277 w 1372"/>
                <a:gd name="T13" fmla="*/ 321 h 1308"/>
                <a:gd name="T14" fmla="*/ 1334 w 1372"/>
                <a:gd name="T15" fmla="*/ 440 h 1308"/>
                <a:gd name="T16" fmla="*/ 1365 w 1372"/>
                <a:gd name="T17" fmla="*/ 566 h 1308"/>
                <a:gd name="T18" fmla="*/ 1372 w 1372"/>
                <a:gd name="T19" fmla="*/ 635 h 1308"/>
                <a:gd name="T20" fmla="*/ 1365 w 1372"/>
                <a:gd name="T21" fmla="*/ 767 h 1308"/>
                <a:gd name="T22" fmla="*/ 1334 w 1372"/>
                <a:gd name="T23" fmla="*/ 887 h 1308"/>
                <a:gd name="T24" fmla="*/ 1271 w 1372"/>
                <a:gd name="T25" fmla="*/ 1000 h 1308"/>
                <a:gd name="T26" fmla="*/ 1196 w 1372"/>
                <a:gd name="T27" fmla="*/ 1101 h 1308"/>
                <a:gd name="T28" fmla="*/ 1095 w 1372"/>
                <a:gd name="T29" fmla="*/ 1182 h 1308"/>
                <a:gd name="T30" fmla="*/ 982 w 1372"/>
                <a:gd name="T31" fmla="*/ 1252 h 1308"/>
                <a:gd name="T32" fmla="*/ 850 w 1372"/>
                <a:gd name="T33" fmla="*/ 1289 h 1308"/>
                <a:gd name="T34" fmla="*/ 780 w 1372"/>
                <a:gd name="T35" fmla="*/ 1302 h 1308"/>
                <a:gd name="T36" fmla="*/ 642 w 1372"/>
                <a:gd name="T37" fmla="*/ 1308 h 1308"/>
                <a:gd name="T38" fmla="*/ 510 w 1372"/>
                <a:gd name="T39" fmla="*/ 1289 h 1308"/>
                <a:gd name="T40" fmla="*/ 384 w 1372"/>
                <a:gd name="T41" fmla="*/ 1239 h 1308"/>
                <a:gd name="T42" fmla="*/ 271 w 1372"/>
                <a:gd name="T43" fmla="*/ 1176 h 1308"/>
                <a:gd name="T44" fmla="*/ 176 w 1372"/>
                <a:gd name="T45" fmla="*/ 1088 h 1308"/>
                <a:gd name="T46" fmla="*/ 95 w 1372"/>
                <a:gd name="T47" fmla="*/ 987 h 1308"/>
                <a:gd name="T48" fmla="*/ 38 w 1372"/>
                <a:gd name="T49" fmla="*/ 874 h 1308"/>
                <a:gd name="T50" fmla="*/ 7 w 1372"/>
                <a:gd name="T51" fmla="*/ 742 h 1308"/>
                <a:gd name="T52" fmla="*/ 0 w 1372"/>
                <a:gd name="T53" fmla="*/ 679 h 1308"/>
                <a:gd name="T54" fmla="*/ 7 w 1372"/>
                <a:gd name="T55" fmla="*/ 547 h 1308"/>
                <a:gd name="T56" fmla="*/ 38 w 1372"/>
                <a:gd name="T57" fmla="*/ 421 h 1308"/>
                <a:gd name="T58" fmla="*/ 101 w 1372"/>
                <a:gd name="T59" fmla="*/ 308 h 1308"/>
                <a:gd name="T60" fmla="*/ 176 w 1372"/>
                <a:gd name="T61" fmla="*/ 214 h 1308"/>
                <a:gd name="T62" fmla="*/ 277 w 1372"/>
                <a:gd name="T63" fmla="*/ 126 h 1308"/>
                <a:gd name="T64" fmla="*/ 390 w 1372"/>
                <a:gd name="T65" fmla="*/ 63 h 1308"/>
                <a:gd name="T66" fmla="*/ 522 w 1372"/>
                <a:gd name="T67" fmla="*/ 19 h 1308"/>
                <a:gd name="T68" fmla="*/ 592 w 1372"/>
                <a:gd name="T69" fmla="*/ 6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2" h="1308">
                  <a:moveTo>
                    <a:pt x="592" y="6"/>
                  </a:moveTo>
                  <a:lnTo>
                    <a:pt x="592" y="6"/>
                  </a:lnTo>
                  <a:lnTo>
                    <a:pt x="661" y="0"/>
                  </a:lnTo>
                  <a:lnTo>
                    <a:pt x="730" y="0"/>
                  </a:lnTo>
                  <a:lnTo>
                    <a:pt x="799" y="12"/>
                  </a:lnTo>
                  <a:lnTo>
                    <a:pt x="862" y="25"/>
                  </a:lnTo>
                  <a:lnTo>
                    <a:pt x="925" y="44"/>
                  </a:lnTo>
                  <a:lnTo>
                    <a:pt x="988" y="69"/>
                  </a:lnTo>
                  <a:lnTo>
                    <a:pt x="1045" y="100"/>
                  </a:lnTo>
                  <a:lnTo>
                    <a:pt x="1101" y="138"/>
                  </a:lnTo>
                  <a:lnTo>
                    <a:pt x="1152" y="176"/>
                  </a:lnTo>
                  <a:lnTo>
                    <a:pt x="1196" y="220"/>
                  </a:lnTo>
                  <a:lnTo>
                    <a:pt x="1240" y="270"/>
                  </a:lnTo>
                  <a:lnTo>
                    <a:pt x="1277" y="321"/>
                  </a:lnTo>
                  <a:lnTo>
                    <a:pt x="1309" y="377"/>
                  </a:lnTo>
                  <a:lnTo>
                    <a:pt x="1334" y="440"/>
                  </a:lnTo>
                  <a:lnTo>
                    <a:pt x="1353" y="503"/>
                  </a:lnTo>
                  <a:lnTo>
                    <a:pt x="1365" y="566"/>
                  </a:lnTo>
                  <a:lnTo>
                    <a:pt x="1365" y="566"/>
                  </a:lnTo>
                  <a:lnTo>
                    <a:pt x="1372" y="635"/>
                  </a:lnTo>
                  <a:lnTo>
                    <a:pt x="1372" y="698"/>
                  </a:lnTo>
                  <a:lnTo>
                    <a:pt x="1365" y="767"/>
                  </a:lnTo>
                  <a:lnTo>
                    <a:pt x="1353" y="824"/>
                  </a:lnTo>
                  <a:lnTo>
                    <a:pt x="1334" y="887"/>
                  </a:lnTo>
                  <a:lnTo>
                    <a:pt x="1303" y="943"/>
                  </a:lnTo>
                  <a:lnTo>
                    <a:pt x="1271" y="1000"/>
                  </a:lnTo>
                  <a:lnTo>
                    <a:pt x="1233" y="1050"/>
                  </a:lnTo>
                  <a:lnTo>
                    <a:pt x="1196" y="1101"/>
                  </a:lnTo>
                  <a:lnTo>
                    <a:pt x="1145" y="1145"/>
                  </a:lnTo>
                  <a:lnTo>
                    <a:pt x="1095" y="1182"/>
                  </a:lnTo>
                  <a:lnTo>
                    <a:pt x="1038" y="1220"/>
                  </a:lnTo>
                  <a:lnTo>
                    <a:pt x="982" y="1252"/>
                  </a:lnTo>
                  <a:lnTo>
                    <a:pt x="919" y="1271"/>
                  </a:lnTo>
                  <a:lnTo>
                    <a:pt x="850" y="1289"/>
                  </a:lnTo>
                  <a:lnTo>
                    <a:pt x="780" y="1302"/>
                  </a:lnTo>
                  <a:lnTo>
                    <a:pt x="780" y="1302"/>
                  </a:lnTo>
                  <a:lnTo>
                    <a:pt x="711" y="1308"/>
                  </a:lnTo>
                  <a:lnTo>
                    <a:pt x="642" y="1308"/>
                  </a:lnTo>
                  <a:lnTo>
                    <a:pt x="573" y="1302"/>
                  </a:lnTo>
                  <a:lnTo>
                    <a:pt x="510" y="1289"/>
                  </a:lnTo>
                  <a:lnTo>
                    <a:pt x="447" y="1264"/>
                  </a:lnTo>
                  <a:lnTo>
                    <a:pt x="384" y="1239"/>
                  </a:lnTo>
                  <a:lnTo>
                    <a:pt x="327" y="1214"/>
                  </a:lnTo>
                  <a:lnTo>
                    <a:pt x="271" y="1176"/>
                  </a:lnTo>
                  <a:lnTo>
                    <a:pt x="220" y="1132"/>
                  </a:lnTo>
                  <a:lnTo>
                    <a:pt x="176" y="1088"/>
                  </a:lnTo>
                  <a:lnTo>
                    <a:pt x="132" y="1044"/>
                  </a:lnTo>
                  <a:lnTo>
                    <a:pt x="95" y="987"/>
                  </a:lnTo>
                  <a:lnTo>
                    <a:pt x="63" y="931"/>
                  </a:lnTo>
                  <a:lnTo>
                    <a:pt x="38" y="874"/>
                  </a:lnTo>
                  <a:lnTo>
                    <a:pt x="19" y="811"/>
                  </a:lnTo>
                  <a:lnTo>
                    <a:pt x="7" y="742"/>
                  </a:lnTo>
                  <a:lnTo>
                    <a:pt x="7" y="742"/>
                  </a:lnTo>
                  <a:lnTo>
                    <a:pt x="0" y="679"/>
                  </a:lnTo>
                  <a:lnTo>
                    <a:pt x="0" y="610"/>
                  </a:lnTo>
                  <a:lnTo>
                    <a:pt x="7" y="547"/>
                  </a:lnTo>
                  <a:lnTo>
                    <a:pt x="19" y="484"/>
                  </a:lnTo>
                  <a:lnTo>
                    <a:pt x="38" y="421"/>
                  </a:lnTo>
                  <a:lnTo>
                    <a:pt x="69" y="365"/>
                  </a:lnTo>
                  <a:lnTo>
                    <a:pt x="101" y="308"/>
                  </a:lnTo>
                  <a:lnTo>
                    <a:pt x="139" y="258"/>
                  </a:lnTo>
                  <a:lnTo>
                    <a:pt x="176" y="214"/>
                  </a:lnTo>
                  <a:lnTo>
                    <a:pt x="227" y="170"/>
                  </a:lnTo>
                  <a:lnTo>
                    <a:pt x="277" y="126"/>
                  </a:lnTo>
                  <a:lnTo>
                    <a:pt x="334" y="94"/>
                  </a:lnTo>
                  <a:lnTo>
                    <a:pt x="390" y="63"/>
                  </a:lnTo>
                  <a:lnTo>
                    <a:pt x="453" y="38"/>
                  </a:lnTo>
                  <a:lnTo>
                    <a:pt x="522" y="19"/>
                  </a:lnTo>
                  <a:lnTo>
                    <a:pt x="592" y="6"/>
                  </a:lnTo>
                  <a:lnTo>
                    <a:pt x="592" y="6"/>
                  </a:lnTo>
                  <a:close/>
                </a:path>
              </a:pathLst>
            </a:custGeom>
            <a:solidFill>
              <a:srgbClr val="FDE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408">
              <a:extLst>
                <a:ext uri="{FF2B5EF4-FFF2-40B4-BE49-F238E27FC236}">
                  <a16:creationId xmlns:a16="http://schemas.microsoft.com/office/drawing/2014/main" id="{B3F8BB9A-8A9E-492C-90EF-F4FD13037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2031"/>
              <a:ext cx="1340" cy="1264"/>
            </a:xfrm>
            <a:custGeom>
              <a:avLst/>
              <a:gdLst>
                <a:gd name="T0" fmla="*/ 579 w 1340"/>
                <a:gd name="T1" fmla="*/ 6 h 1264"/>
                <a:gd name="T2" fmla="*/ 711 w 1340"/>
                <a:gd name="T3" fmla="*/ 0 h 1264"/>
                <a:gd name="T4" fmla="*/ 843 w 1340"/>
                <a:gd name="T5" fmla="*/ 19 h 1264"/>
                <a:gd name="T6" fmla="*/ 963 w 1340"/>
                <a:gd name="T7" fmla="*/ 63 h 1264"/>
                <a:gd name="T8" fmla="*/ 1070 w 1340"/>
                <a:gd name="T9" fmla="*/ 132 h 1264"/>
                <a:gd name="T10" fmla="*/ 1171 w 1340"/>
                <a:gd name="T11" fmla="*/ 214 h 1264"/>
                <a:gd name="T12" fmla="*/ 1246 w 1340"/>
                <a:gd name="T13" fmla="*/ 308 h 1264"/>
                <a:gd name="T14" fmla="*/ 1303 w 1340"/>
                <a:gd name="T15" fmla="*/ 421 h 1264"/>
                <a:gd name="T16" fmla="*/ 1334 w 1340"/>
                <a:gd name="T17" fmla="*/ 547 h 1264"/>
                <a:gd name="T18" fmla="*/ 1340 w 1340"/>
                <a:gd name="T19" fmla="*/ 610 h 1264"/>
                <a:gd name="T20" fmla="*/ 1334 w 1340"/>
                <a:gd name="T21" fmla="*/ 736 h 1264"/>
                <a:gd name="T22" fmla="*/ 1296 w 1340"/>
                <a:gd name="T23" fmla="*/ 855 h 1264"/>
                <a:gd name="T24" fmla="*/ 1240 w 1340"/>
                <a:gd name="T25" fmla="*/ 969 h 1264"/>
                <a:gd name="T26" fmla="*/ 1164 w 1340"/>
                <a:gd name="T27" fmla="*/ 1063 h 1264"/>
                <a:gd name="T28" fmla="*/ 1070 w 1340"/>
                <a:gd name="T29" fmla="*/ 1145 h 1264"/>
                <a:gd name="T30" fmla="*/ 957 w 1340"/>
                <a:gd name="T31" fmla="*/ 1208 h 1264"/>
                <a:gd name="T32" fmla="*/ 831 w 1340"/>
                <a:gd name="T33" fmla="*/ 1245 h 1264"/>
                <a:gd name="T34" fmla="*/ 762 w 1340"/>
                <a:gd name="T35" fmla="*/ 1258 h 1264"/>
                <a:gd name="T36" fmla="*/ 630 w 1340"/>
                <a:gd name="T37" fmla="*/ 1264 h 1264"/>
                <a:gd name="T38" fmla="*/ 497 w 1340"/>
                <a:gd name="T39" fmla="*/ 1245 h 1264"/>
                <a:gd name="T40" fmla="*/ 378 w 1340"/>
                <a:gd name="T41" fmla="*/ 1201 h 1264"/>
                <a:gd name="T42" fmla="*/ 265 w 1340"/>
                <a:gd name="T43" fmla="*/ 1138 h 1264"/>
                <a:gd name="T44" fmla="*/ 170 w 1340"/>
                <a:gd name="T45" fmla="*/ 1057 h 1264"/>
                <a:gd name="T46" fmla="*/ 95 w 1340"/>
                <a:gd name="T47" fmla="*/ 956 h 1264"/>
                <a:gd name="T48" fmla="*/ 38 w 1340"/>
                <a:gd name="T49" fmla="*/ 843 h 1264"/>
                <a:gd name="T50" fmla="*/ 7 w 1340"/>
                <a:gd name="T51" fmla="*/ 717 h 1264"/>
                <a:gd name="T52" fmla="*/ 0 w 1340"/>
                <a:gd name="T53" fmla="*/ 654 h 1264"/>
                <a:gd name="T54" fmla="*/ 7 w 1340"/>
                <a:gd name="T55" fmla="*/ 528 h 1264"/>
                <a:gd name="T56" fmla="*/ 44 w 1340"/>
                <a:gd name="T57" fmla="*/ 409 h 1264"/>
                <a:gd name="T58" fmla="*/ 101 w 1340"/>
                <a:gd name="T59" fmla="*/ 302 h 1264"/>
                <a:gd name="T60" fmla="*/ 177 w 1340"/>
                <a:gd name="T61" fmla="*/ 201 h 1264"/>
                <a:gd name="T62" fmla="*/ 271 w 1340"/>
                <a:gd name="T63" fmla="*/ 119 h 1264"/>
                <a:gd name="T64" fmla="*/ 384 w 1340"/>
                <a:gd name="T65" fmla="*/ 56 h 1264"/>
                <a:gd name="T66" fmla="*/ 510 w 1340"/>
                <a:gd name="T67" fmla="*/ 19 h 1264"/>
                <a:gd name="T68" fmla="*/ 579 w 1340"/>
                <a:gd name="T69" fmla="*/ 6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0" h="1264">
                  <a:moveTo>
                    <a:pt x="579" y="6"/>
                  </a:moveTo>
                  <a:lnTo>
                    <a:pt x="579" y="6"/>
                  </a:lnTo>
                  <a:lnTo>
                    <a:pt x="642" y="0"/>
                  </a:lnTo>
                  <a:lnTo>
                    <a:pt x="711" y="0"/>
                  </a:lnTo>
                  <a:lnTo>
                    <a:pt x="781" y="6"/>
                  </a:lnTo>
                  <a:lnTo>
                    <a:pt x="843" y="19"/>
                  </a:lnTo>
                  <a:lnTo>
                    <a:pt x="906" y="38"/>
                  </a:lnTo>
                  <a:lnTo>
                    <a:pt x="963" y="63"/>
                  </a:lnTo>
                  <a:lnTo>
                    <a:pt x="1020" y="94"/>
                  </a:lnTo>
                  <a:lnTo>
                    <a:pt x="1070" y="132"/>
                  </a:lnTo>
                  <a:lnTo>
                    <a:pt x="1120" y="170"/>
                  </a:lnTo>
                  <a:lnTo>
                    <a:pt x="1171" y="214"/>
                  </a:lnTo>
                  <a:lnTo>
                    <a:pt x="1208" y="258"/>
                  </a:lnTo>
                  <a:lnTo>
                    <a:pt x="1246" y="308"/>
                  </a:lnTo>
                  <a:lnTo>
                    <a:pt x="1278" y="365"/>
                  </a:lnTo>
                  <a:lnTo>
                    <a:pt x="1303" y="421"/>
                  </a:lnTo>
                  <a:lnTo>
                    <a:pt x="1322" y="484"/>
                  </a:lnTo>
                  <a:lnTo>
                    <a:pt x="1334" y="547"/>
                  </a:lnTo>
                  <a:lnTo>
                    <a:pt x="1334" y="547"/>
                  </a:lnTo>
                  <a:lnTo>
                    <a:pt x="1340" y="610"/>
                  </a:lnTo>
                  <a:lnTo>
                    <a:pt x="1340" y="673"/>
                  </a:lnTo>
                  <a:lnTo>
                    <a:pt x="1334" y="736"/>
                  </a:lnTo>
                  <a:lnTo>
                    <a:pt x="1315" y="799"/>
                  </a:lnTo>
                  <a:lnTo>
                    <a:pt x="1296" y="855"/>
                  </a:lnTo>
                  <a:lnTo>
                    <a:pt x="1271" y="912"/>
                  </a:lnTo>
                  <a:lnTo>
                    <a:pt x="1240" y="969"/>
                  </a:lnTo>
                  <a:lnTo>
                    <a:pt x="1202" y="1019"/>
                  </a:lnTo>
                  <a:lnTo>
                    <a:pt x="1164" y="1063"/>
                  </a:lnTo>
                  <a:lnTo>
                    <a:pt x="1120" y="1107"/>
                  </a:lnTo>
                  <a:lnTo>
                    <a:pt x="1070" y="1145"/>
                  </a:lnTo>
                  <a:lnTo>
                    <a:pt x="1013" y="1176"/>
                  </a:lnTo>
                  <a:lnTo>
                    <a:pt x="957" y="1208"/>
                  </a:lnTo>
                  <a:lnTo>
                    <a:pt x="894" y="1233"/>
                  </a:lnTo>
                  <a:lnTo>
                    <a:pt x="831" y="1245"/>
                  </a:lnTo>
                  <a:lnTo>
                    <a:pt x="762" y="1258"/>
                  </a:lnTo>
                  <a:lnTo>
                    <a:pt x="762" y="1258"/>
                  </a:lnTo>
                  <a:lnTo>
                    <a:pt x="692" y="1264"/>
                  </a:lnTo>
                  <a:lnTo>
                    <a:pt x="630" y="1264"/>
                  </a:lnTo>
                  <a:lnTo>
                    <a:pt x="560" y="1258"/>
                  </a:lnTo>
                  <a:lnTo>
                    <a:pt x="497" y="1245"/>
                  </a:lnTo>
                  <a:lnTo>
                    <a:pt x="434" y="1227"/>
                  </a:lnTo>
                  <a:lnTo>
                    <a:pt x="378" y="1201"/>
                  </a:lnTo>
                  <a:lnTo>
                    <a:pt x="321" y="1170"/>
                  </a:lnTo>
                  <a:lnTo>
                    <a:pt x="265" y="1138"/>
                  </a:lnTo>
                  <a:lnTo>
                    <a:pt x="221" y="1094"/>
                  </a:lnTo>
                  <a:lnTo>
                    <a:pt x="170" y="1057"/>
                  </a:lnTo>
                  <a:lnTo>
                    <a:pt x="133" y="1006"/>
                  </a:lnTo>
                  <a:lnTo>
                    <a:pt x="95" y="956"/>
                  </a:lnTo>
                  <a:lnTo>
                    <a:pt x="63" y="899"/>
                  </a:lnTo>
                  <a:lnTo>
                    <a:pt x="38" y="843"/>
                  </a:lnTo>
                  <a:lnTo>
                    <a:pt x="19" y="780"/>
                  </a:lnTo>
                  <a:lnTo>
                    <a:pt x="7" y="717"/>
                  </a:lnTo>
                  <a:lnTo>
                    <a:pt x="7" y="717"/>
                  </a:lnTo>
                  <a:lnTo>
                    <a:pt x="0" y="654"/>
                  </a:lnTo>
                  <a:lnTo>
                    <a:pt x="0" y="591"/>
                  </a:lnTo>
                  <a:lnTo>
                    <a:pt x="7" y="528"/>
                  </a:lnTo>
                  <a:lnTo>
                    <a:pt x="26" y="465"/>
                  </a:lnTo>
                  <a:lnTo>
                    <a:pt x="44" y="409"/>
                  </a:lnTo>
                  <a:lnTo>
                    <a:pt x="70" y="352"/>
                  </a:lnTo>
                  <a:lnTo>
                    <a:pt x="101" y="302"/>
                  </a:lnTo>
                  <a:lnTo>
                    <a:pt x="133" y="252"/>
                  </a:lnTo>
                  <a:lnTo>
                    <a:pt x="177" y="201"/>
                  </a:lnTo>
                  <a:lnTo>
                    <a:pt x="221" y="157"/>
                  </a:lnTo>
                  <a:lnTo>
                    <a:pt x="271" y="119"/>
                  </a:lnTo>
                  <a:lnTo>
                    <a:pt x="328" y="88"/>
                  </a:lnTo>
                  <a:lnTo>
                    <a:pt x="384" y="56"/>
                  </a:lnTo>
                  <a:lnTo>
                    <a:pt x="447" y="38"/>
                  </a:lnTo>
                  <a:lnTo>
                    <a:pt x="510" y="19"/>
                  </a:lnTo>
                  <a:lnTo>
                    <a:pt x="579" y="6"/>
                  </a:lnTo>
                  <a:lnTo>
                    <a:pt x="579" y="6"/>
                  </a:lnTo>
                  <a:close/>
                </a:path>
              </a:pathLst>
            </a:custGeom>
            <a:solidFill>
              <a:srgbClr val="FDE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409">
              <a:extLst>
                <a:ext uri="{FF2B5EF4-FFF2-40B4-BE49-F238E27FC236}">
                  <a16:creationId xmlns:a16="http://schemas.microsoft.com/office/drawing/2014/main" id="{60F057C9-F6CE-4288-A61D-71458927A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2043"/>
              <a:ext cx="1303" cy="1227"/>
            </a:xfrm>
            <a:custGeom>
              <a:avLst/>
              <a:gdLst>
                <a:gd name="T0" fmla="*/ 560 w 1303"/>
                <a:gd name="T1" fmla="*/ 7 h 1227"/>
                <a:gd name="T2" fmla="*/ 692 w 1303"/>
                <a:gd name="T3" fmla="*/ 7 h 1227"/>
                <a:gd name="T4" fmla="*/ 818 w 1303"/>
                <a:gd name="T5" fmla="*/ 26 h 1227"/>
                <a:gd name="T6" fmla="*/ 938 w 1303"/>
                <a:gd name="T7" fmla="*/ 63 h 1227"/>
                <a:gd name="T8" fmla="*/ 1045 w 1303"/>
                <a:gd name="T9" fmla="*/ 126 h 1227"/>
                <a:gd name="T10" fmla="*/ 1133 w 1303"/>
                <a:gd name="T11" fmla="*/ 208 h 1227"/>
                <a:gd name="T12" fmla="*/ 1208 w 1303"/>
                <a:gd name="T13" fmla="*/ 302 h 1227"/>
                <a:gd name="T14" fmla="*/ 1265 w 1303"/>
                <a:gd name="T15" fmla="*/ 409 h 1227"/>
                <a:gd name="T16" fmla="*/ 1296 w 1303"/>
                <a:gd name="T17" fmla="*/ 535 h 1227"/>
                <a:gd name="T18" fmla="*/ 1303 w 1303"/>
                <a:gd name="T19" fmla="*/ 592 h 1227"/>
                <a:gd name="T20" fmla="*/ 1290 w 1303"/>
                <a:gd name="T21" fmla="*/ 718 h 1227"/>
                <a:gd name="T22" fmla="*/ 1259 w 1303"/>
                <a:gd name="T23" fmla="*/ 831 h 1227"/>
                <a:gd name="T24" fmla="*/ 1202 w 1303"/>
                <a:gd name="T25" fmla="*/ 938 h 1227"/>
                <a:gd name="T26" fmla="*/ 1126 w 1303"/>
                <a:gd name="T27" fmla="*/ 1032 h 1227"/>
                <a:gd name="T28" fmla="*/ 1038 w 1303"/>
                <a:gd name="T29" fmla="*/ 1108 h 1227"/>
                <a:gd name="T30" fmla="*/ 925 w 1303"/>
                <a:gd name="T31" fmla="*/ 1171 h 1227"/>
                <a:gd name="T32" fmla="*/ 806 w 1303"/>
                <a:gd name="T33" fmla="*/ 1208 h 1227"/>
                <a:gd name="T34" fmla="*/ 743 w 1303"/>
                <a:gd name="T35" fmla="*/ 1221 h 1227"/>
                <a:gd name="T36" fmla="*/ 611 w 1303"/>
                <a:gd name="T37" fmla="*/ 1227 h 1227"/>
                <a:gd name="T38" fmla="*/ 485 w 1303"/>
                <a:gd name="T39" fmla="*/ 1208 h 1227"/>
                <a:gd name="T40" fmla="*/ 365 w 1303"/>
                <a:gd name="T41" fmla="*/ 1164 h 1227"/>
                <a:gd name="T42" fmla="*/ 258 w 1303"/>
                <a:gd name="T43" fmla="*/ 1101 h 1227"/>
                <a:gd name="T44" fmla="*/ 164 w 1303"/>
                <a:gd name="T45" fmla="*/ 1020 h 1227"/>
                <a:gd name="T46" fmla="*/ 88 w 1303"/>
                <a:gd name="T47" fmla="*/ 925 h 1227"/>
                <a:gd name="T48" fmla="*/ 38 w 1303"/>
                <a:gd name="T49" fmla="*/ 818 h 1227"/>
                <a:gd name="T50" fmla="*/ 7 w 1303"/>
                <a:gd name="T51" fmla="*/ 699 h 1227"/>
                <a:gd name="T52" fmla="*/ 0 w 1303"/>
                <a:gd name="T53" fmla="*/ 636 h 1227"/>
                <a:gd name="T54" fmla="*/ 7 w 1303"/>
                <a:gd name="T55" fmla="*/ 516 h 1227"/>
                <a:gd name="T56" fmla="*/ 38 w 1303"/>
                <a:gd name="T57" fmla="*/ 397 h 1227"/>
                <a:gd name="T58" fmla="*/ 95 w 1303"/>
                <a:gd name="T59" fmla="*/ 296 h 1227"/>
                <a:gd name="T60" fmla="*/ 170 w 1303"/>
                <a:gd name="T61" fmla="*/ 202 h 1227"/>
                <a:gd name="T62" fmla="*/ 265 w 1303"/>
                <a:gd name="T63" fmla="*/ 120 h 1227"/>
                <a:gd name="T64" fmla="*/ 371 w 1303"/>
                <a:gd name="T65" fmla="*/ 63 h 1227"/>
                <a:gd name="T66" fmla="*/ 497 w 1303"/>
                <a:gd name="T67" fmla="*/ 19 h 1227"/>
                <a:gd name="T68" fmla="*/ 560 w 1303"/>
                <a:gd name="T69" fmla="*/ 7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03" h="1227">
                  <a:moveTo>
                    <a:pt x="560" y="7"/>
                  </a:moveTo>
                  <a:lnTo>
                    <a:pt x="560" y="7"/>
                  </a:lnTo>
                  <a:lnTo>
                    <a:pt x="623" y="0"/>
                  </a:lnTo>
                  <a:lnTo>
                    <a:pt x="692" y="7"/>
                  </a:lnTo>
                  <a:lnTo>
                    <a:pt x="755" y="13"/>
                  </a:lnTo>
                  <a:lnTo>
                    <a:pt x="818" y="26"/>
                  </a:lnTo>
                  <a:lnTo>
                    <a:pt x="875" y="44"/>
                  </a:lnTo>
                  <a:lnTo>
                    <a:pt x="938" y="63"/>
                  </a:lnTo>
                  <a:lnTo>
                    <a:pt x="988" y="95"/>
                  </a:lnTo>
                  <a:lnTo>
                    <a:pt x="1045" y="126"/>
                  </a:lnTo>
                  <a:lnTo>
                    <a:pt x="1089" y="164"/>
                  </a:lnTo>
                  <a:lnTo>
                    <a:pt x="1133" y="208"/>
                  </a:lnTo>
                  <a:lnTo>
                    <a:pt x="1170" y="252"/>
                  </a:lnTo>
                  <a:lnTo>
                    <a:pt x="1208" y="302"/>
                  </a:lnTo>
                  <a:lnTo>
                    <a:pt x="1240" y="359"/>
                  </a:lnTo>
                  <a:lnTo>
                    <a:pt x="1265" y="409"/>
                  </a:lnTo>
                  <a:lnTo>
                    <a:pt x="1284" y="472"/>
                  </a:lnTo>
                  <a:lnTo>
                    <a:pt x="1296" y="535"/>
                  </a:lnTo>
                  <a:lnTo>
                    <a:pt x="1296" y="535"/>
                  </a:lnTo>
                  <a:lnTo>
                    <a:pt x="1303" y="592"/>
                  </a:lnTo>
                  <a:lnTo>
                    <a:pt x="1296" y="655"/>
                  </a:lnTo>
                  <a:lnTo>
                    <a:pt x="1290" y="718"/>
                  </a:lnTo>
                  <a:lnTo>
                    <a:pt x="1277" y="774"/>
                  </a:lnTo>
                  <a:lnTo>
                    <a:pt x="1259" y="831"/>
                  </a:lnTo>
                  <a:lnTo>
                    <a:pt x="1233" y="887"/>
                  </a:lnTo>
                  <a:lnTo>
                    <a:pt x="1202" y="938"/>
                  </a:lnTo>
                  <a:lnTo>
                    <a:pt x="1170" y="988"/>
                  </a:lnTo>
                  <a:lnTo>
                    <a:pt x="1126" y="1032"/>
                  </a:lnTo>
                  <a:lnTo>
                    <a:pt x="1082" y="1070"/>
                  </a:lnTo>
                  <a:lnTo>
                    <a:pt x="1038" y="1108"/>
                  </a:lnTo>
                  <a:lnTo>
                    <a:pt x="982" y="1139"/>
                  </a:lnTo>
                  <a:lnTo>
                    <a:pt x="925" y="1171"/>
                  </a:lnTo>
                  <a:lnTo>
                    <a:pt x="868" y="1196"/>
                  </a:lnTo>
                  <a:lnTo>
                    <a:pt x="806" y="1208"/>
                  </a:lnTo>
                  <a:lnTo>
                    <a:pt x="743" y="1221"/>
                  </a:lnTo>
                  <a:lnTo>
                    <a:pt x="743" y="1221"/>
                  </a:lnTo>
                  <a:lnTo>
                    <a:pt x="673" y="1227"/>
                  </a:lnTo>
                  <a:lnTo>
                    <a:pt x="611" y="1227"/>
                  </a:lnTo>
                  <a:lnTo>
                    <a:pt x="541" y="1221"/>
                  </a:lnTo>
                  <a:lnTo>
                    <a:pt x="485" y="1208"/>
                  </a:lnTo>
                  <a:lnTo>
                    <a:pt x="422" y="1189"/>
                  </a:lnTo>
                  <a:lnTo>
                    <a:pt x="365" y="1164"/>
                  </a:lnTo>
                  <a:lnTo>
                    <a:pt x="309" y="1133"/>
                  </a:lnTo>
                  <a:lnTo>
                    <a:pt x="258" y="1101"/>
                  </a:lnTo>
                  <a:lnTo>
                    <a:pt x="208" y="1064"/>
                  </a:lnTo>
                  <a:lnTo>
                    <a:pt x="164" y="1020"/>
                  </a:lnTo>
                  <a:lnTo>
                    <a:pt x="126" y="976"/>
                  </a:lnTo>
                  <a:lnTo>
                    <a:pt x="88" y="925"/>
                  </a:lnTo>
                  <a:lnTo>
                    <a:pt x="63" y="875"/>
                  </a:lnTo>
                  <a:lnTo>
                    <a:pt x="38" y="818"/>
                  </a:lnTo>
                  <a:lnTo>
                    <a:pt x="19" y="762"/>
                  </a:lnTo>
                  <a:lnTo>
                    <a:pt x="7" y="699"/>
                  </a:lnTo>
                  <a:lnTo>
                    <a:pt x="7" y="699"/>
                  </a:lnTo>
                  <a:lnTo>
                    <a:pt x="0" y="636"/>
                  </a:lnTo>
                  <a:lnTo>
                    <a:pt x="0" y="573"/>
                  </a:lnTo>
                  <a:lnTo>
                    <a:pt x="7" y="516"/>
                  </a:lnTo>
                  <a:lnTo>
                    <a:pt x="19" y="453"/>
                  </a:lnTo>
                  <a:lnTo>
                    <a:pt x="38" y="397"/>
                  </a:lnTo>
                  <a:lnTo>
                    <a:pt x="63" y="346"/>
                  </a:lnTo>
                  <a:lnTo>
                    <a:pt x="95" y="296"/>
                  </a:lnTo>
                  <a:lnTo>
                    <a:pt x="132" y="246"/>
                  </a:lnTo>
                  <a:lnTo>
                    <a:pt x="170" y="202"/>
                  </a:lnTo>
                  <a:lnTo>
                    <a:pt x="214" y="158"/>
                  </a:lnTo>
                  <a:lnTo>
                    <a:pt x="265" y="120"/>
                  </a:lnTo>
                  <a:lnTo>
                    <a:pt x="315" y="89"/>
                  </a:lnTo>
                  <a:lnTo>
                    <a:pt x="371" y="63"/>
                  </a:lnTo>
                  <a:lnTo>
                    <a:pt x="434" y="38"/>
                  </a:lnTo>
                  <a:lnTo>
                    <a:pt x="497" y="19"/>
                  </a:lnTo>
                  <a:lnTo>
                    <a:pt x="560" y="7"/>
                  </a:lnTo>
                  <a:lnTo>
                    <a:pt x="560" y="7"/>
                  </a:lnTo>
                  <a:close/>
                </a:path>
              </a:pathLst>
            </a:custGeom>
            <a:solidFill>
              <a:srgbClr val="FDE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410">
              <a:extLst>
                <a:ext uri="{FF2B5EF4-FFF2-40B4-BE49-F238E27FC236}">
                  <a16:creationId xmlns:a16="http://schemas.microsoft.com/office/drawing/2014/main" id="{B864733D-E0CC-4A02-B9EC-C51DC7E6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062"/>
              <a:ext cx="1258" cy="1183"/>
            </a:xfrm>
            <a:custGeom>
              <a:avLst/>
              <a:gdLst>
                <a:gd name="T0" fmla="*/ 541 w 1258"/>
                <a:gd name="T1" fmla="*/ 7 h 1183"/>
                <a:gd name="T2" fmla="*/ 673 w 1258"/>
                <a:gd name="T3" fmla="*/ 0 h 1183"/>
                <a:gd name="T4" fmla="*/ 793 w 1258"/>
                <a:gd name="T5" fmla="*/ 19 h 1183"/>
                <a:gd name="T6" fmla="*/ 906 w 1258"/>
                <a:gd name="T7" fmla="*/ 63 h 1183"/>
                <a:gd name="T8" fmla="*/ 1013 w 1258"/>
                <a:gd name="T9" fmla="*/ 120 h 1183"/>
                <a:gd name="T10" fmla="*/ 1101 w 1258"/>
                <a:gd name="T11" fmla="*/ 195 h 1183"/>
                <a:gd name="T12" fmla="*/ 1170 w 1258"/>
                <a:gd name="T13" fmla="*/ 290 h 1183"/>
                <a:gd name="T14" fmla="*/ 1227 w 1258"/>
                <a:gd name="T15" fmla="*/ 397 h 1183"/>
                <a:gd name="T16" fmla="*/ 1252 w 1258"/>
                <a:gd name="T17" fmla="*/ 510 h 1183"/>
                <a:gd name="T18" fmla="*/ 1258 w 1258"/>
                <a:gd name="T19" fmla="*/ 573 h 1183"/>
                <a:gd name="T20" fmla="*/ 1252 w 1258"/>
                <a:gd name="T21" fmla="*/ 686 h 1183"/>
                <a:gd name="T22" fmla="*/ 1221 w 1258"/>
                <a:gd name="T23" fmla="*/ 799 h 1183"/>
                <a:gd name="T24" fmla="*/ 1164 w 1258"/>
                <a:gd name="T25" fmla="*/ 900 h 1183"/>
                <a:gd name="T26" fmla="*/ 1095 w 1258"/>
                <a:gd name="T27" fmla="*/ 988 h 1183"/>
                <a:gd name="T28" fmla="*/ 1000 w 1258"/>
                <a:gd name="T29" fmla="*/ 1070 h 1183"/>
                <a:gd name="T30" fmla="*/ 900 w 1258"/>
                <a:gd name="T31" fmla="*/ 1126 h 1183"/>
                <a:gd name="T32" fmla="*/ 780 w 1258"/>
                <a:gd name="T33" fmla="*/ 1164 h 1183"/>
                <a:gd name="T34" fmla="*/ 717 w 1258"/>
                <a:gd name="T35" fmla="*/ 1177 h 1183"/>
                <a:gd name="T36" fmla="*/ 592 w 1258"/>
                <a:gd name="T37" fmla="*/ 1183 h 1183"/>
                <a:gd name="T38" fmla="*/ 466 w 1258"/>
                <a:gd name="T39" fmla="*/ 1158 h 1183"/>
                <a:gd name="T40" fmla="*/ 352 w 1258"/>
                <a:gd name="T41" fmla="*/ 1120 h 1183"/>
                <a:gd name="T42" fmla="*/ 252 w 1258"/>
                <a:gd name="T43" fmla="*/ 1063 h 1183"/>
                <a:gd name="T44" fmla="*/ 157 w 1258"/>
                <a:gd name="T45" fmla="*/ 982 h 1183"/>
                <a:gd name="T46" fmla="*/ 88 w 1258"/>
                <a:gd name="T47" fmla="*/ 894 h 1183"/>
                <a:gd name="T48" fmla="*/ 32 w 1258"/>
                <a:gd name="T49" fmla="*/ 787 h 1183"/>
                <a:gd name="T50" fmla="*/ 6 w 1258"/>
                <a:gd name="T51" fmla="*/ 673 h 1183"/>
                <a:gd name="T52" fmla="*/ 0 w 1258"/>
                <a:gd name="T53" fmla="*/ 611 h 1183"/>
                <a:gd name="T54" fmla="*/ 6 w 1258"/>
                <a:gd name="T55" fmla="*/ 491 h 1183"/>
                <a:gd name="T56" fmla="*/ 38 w 1258"/>
                <a:gd name="T57" fmla="*/ 384 h 1183"/>
                <a:gd name="T58" fmla="*/ 95 w 1258"/>
                <a:gd name="T59" fmla="*/ 277 h 1183"/>
                <a:gd name="T60" fmla="*/ 164 w 1258"/>
                <a:gd name="T61" fmla="*/ 189 h 1183"/>
                <a:gd name="T62" fmla="*/ 258 w 1258"/>
                <a:gd name="T63" fmla="*/ 114 h 1183"/>
                <a:gd name="T64" fmla="*/ 359 w 1258"/>
                <a:gd name="T65" fmla="*/ 57 h 1183"/>
                <a:gd name="T66" fmla="*/ 478 w 1258"/>
                <a:gd name="T67" fmla="*/ 19 h 1183"/>
                <a:gd name="T68" fmla="*/ 541 w 1258"/>
                <a:gd name="T69" fmla="*/ 7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8" h="1183">
                  <a:moveTo>
                    <a:pt x="541" y="7"/>
                  </a:moveTo>
                  <a:lnTo>
                    <a:pt x="541" y="7"/>
                  </a:lnTo>
                  <a:lnTo>
                    <a:pt x="604" y="0"/>
                  </a:lnTo>
                  <a:lnTo>
                    <a:pt x="673" y="0"/>
                  </a:lnTo>
                  <a:lnTo>
                    <a:pt x="730" y="7"/>
                  </a:lnTo>
                  <a:lnTo>
                    <a:pt x="793" y="19"/>
                  </a:lnTo>
                  <a:lnTo>
                    <a:pt x="849" y="38"/>
                  </a:lnTo>
                  <a:lnTo>
                    <a:pt x="906" y="63"/>
                  </a:lnTo>
                  <a:lnTo>
                    <a:pt x="963" y="88"/>
                  </a:lnTo>
                  <a:lnTo>
                    <a:pt x="1013" y="120"/>
                  </a:lnTo>
                  <a:lnTo>
                    <a:pt x="1057" y="158"/>
                  </a:lnTo>
                  <a:lnTo>
                    <a:pt x="1101" y="195"/>
                  </a:lnTo>
                  <a:lnTo>
                    <a:pt x="1139" y="239"/>
                  </a:lnTo>
                  <a:lnTo>
                    <a:pt x="1170" y="290"/>
                  </a:lnTo>
                  <a:lnTo>
                    <a:pt x="1202" y="340"/>
                  </a:lnTo>
                  <a:lnTo>
                    <a:pt x="1227" y="397"/>
                  </a:lnTo>
                  <a:lnTo>
                    <a:pt x="1246" y="453"/>
                  </a:lnTo>
                  <a:lnTo>
                    <a:pt x="1252" y="510"/>
                  </a:lnTo>
                  <a:lnTo>
                    <a:pt x="1252" y="510"/>
                  </a:lnTo>
                  <a:lnTo>
                    <a:pt x="1258" y="573"/>
                  </a:lnTo>
                  <a:lnTo>
                    <a:pt x="1258" y="629"/>
                  </a:lnTo>
                  <a:lnTo>
                    <a:pt x="1252" y="686"/>
                  </a:lnTo>
                  <a:lnTo>
                    <a:pt x="1240" y="743"/>
                  </a:lnTo>
                  <a:lnTo>
                    <a:pt x="1221" y="799"/>
                  </a:lnTo>
                  <a:lnTo>
                    <a:pt x="1195" y="850"/>
                  </a:lnTo>
                  <a:lnTo>
                    <a:pt x="1164" y="900"/>
                  </a:lnTo>
                  <a:lnTo>
                    <a:pt x="1133" y="950"/>
                  </a:lnTo>
                  <a:lnTo>
                    <a:pt x="1095" y="988"/>
                  </a:lnTo>
                  <a:lnTo>
                    <a:pt x="1051" y="1032"/>
                  </a:lnTo>
                  <a:lnTo>
                    <a:pt x="1000" y="1070"/>
                  </a:lnTo>
                  <a:lnTo>
                    <a:pt x="950" y="1101"/>
                  </a:lnTo>
                  <a:lnTo>
                    <a:pt x="900" y="1126"/>
                  </a:lnTo>
                  <a:lnTo>
                    <a:pt x="843" y="1145"/>
                  </a:lnTo>
                  <a:lnTo>
                    <a:pt x="780" y="1164"/>
                  </a:lnTo>
                  <a:lnTo>
                    <a:pt x="717" y="1177"/>
                  </a:lnTo>
                  <a:lnTo>
                    <a:pt x="717" y="1177"/>
                  </a:lnTo>
                  <a:lnTo>
                    <a:pt x="654" y="1183"/>
                  </a:lnTo>
                  <a:lnTo>
                    <a:pt x="592" y="1183"/>
                  </a:lnTo>
                  <a:lnTo>
                    <a:pt x="529" y="1170"/>
                  </a:lnTo>
                  <a:lnTo>
                    <a:pt x="466" y="1158"/>
                  </a:lnTo>
                  <a:lnTo>
                    <a:pt x="409" y="1145"/>
                  </a:lnTo>
                  <a:lnTo>
                    <a:pt x="352" y="1120"/>
                  </a:lnTo>
                  <a:lnTo>
                    <a:pt x="296" y="1095"/>
                  </a:lnTo>
                  <a:lnTo>
                    <a:pt x="252" y="1063"/>
                  </a:lnTo>
                  <a:lnTo>
                    <a:pt x="201" y="1026"/>
                  </a:lnTo>
                  <a:lnTo>
                    <a:pt x="157" y="982"/>
                  </a:lnTo>
                  <a:lnTo>
                    <a:pt x="120" y="938"/>
                  </a:lnTo>
                  <a:lnTo>
                    <a:pt x="88" y="894"/>
                  </a:lnTo>
                  <a:lnTo>
                    <a:pt x="57" y="843"/>
                  </a:lnTo>
                  <a:lnTo>
                    <a:pt x="32" y="787"/>
                  </a:lnTo>
                  <a:lnTo>
                    <a:pt x="19" y="730"/>
                  </a:lnTo>
                  <a:lnTo>
                    <a:pt x="6" y="673"/>
                  </a:lnTo>
                  <a:lnTo>
                    <a:pt x="6" y="673"/>
                  </a:lnTo>
                  <a:lnTo>
                    <a:pt x="0" y="611"/>
                  </a:lnTo>
                  <a:lnTo>
                    <a:pt x="0" y="554"/>
                  </a:lnTo>
                  <a:lnTo>
                    <a:pt x="6" y="491"/>
                  </a:lnTo>
                  <a:lnTo>
                    <a:pt x="19" y="434"/>
                  </a:lnTo>
                  <a:lnTo>
                    <a:pt x="38" y="384"/>
                  </a:lnTo>
                  <a:lnTo>
                    <a:pt x="63" y="327"/>
                  </a:lnTo>
                  <a:lnTo>
                    <a:pt x="95" y="277"/>
                  </a:lnTo>
                  <a:lnTo>
                    <a:pt x="126" y="233"/>
                  </a:lnTo>
                  <a:lnTo>
                    <a:pt x="164" y="189"/>
                  </a:lnTo>
                  <a:lnTo>
                    <a:pt x="208" y="151"/>
                  </a:lnTo>
                  <a:lnTo>
                    <a:pt x="258" y="114"/>
                  </a:lnTo>
                  <a:lnTo>
                    <a:pt x="308" y="82"/>
                  </a:lnTo>
                  <a:lnTo>
                    <a:pt x="359" y="57"/>
                  </a:lnTo>
                  <a:lnTo>
                    <a:pt x="422" y="32"/>
                  </a:lnTo>
                  <a:lnTo>
                    <a:pt x="478" y="19"/>
                  </a:lnTo>
                  <a:lnTo>
                    <a:pt x="541" y="7"/>
                  </a:lnTo>
                  <a:lnTo>
                    <a:pt x="541" y="7"/>
                  </a:lnTo>
                  <a:close/>
                </a:path>
              </a:pathLst>
            </a:custGeom>
            <a:solidFill>
              <a:srgbClr val="FEE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411">
              <a:extLst>
                <a:ext uri="{FF2B5EF4-FFF2-40B4-BE49-F238E27FC236}">
                  <a16:creationId xmlns:a16="http://schemas.microsoft.com/office/drawing/2014/main" id="{592AA0C0-52A3-49A6-A866-796E4F4AD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075"/>
              <a:ext cx="1221" cy="1139"/>
            </a:xfrm>
            <a:custGeom>
              <a:avLst/>
              <a:gdLst>
                <a:gd name="T0" fmla="*/ 528 w 1221"/>
                <a:gd name="T1" fmla="*/ 6 h 1139"/>
                <a:gd name="T2" fmla="*/ 648 w 1221"/>
                <a:gd name="T3" fmla="*/ 6 h 1139"/>
                <a:gd name="T4" fmla="*/ 768 w 1221"/>
                <a:gd name="T5" fmla="*/ 19 h 1139"/>
                <a:gd name="T6" fmla="*/ 881 w 1221"/>
                <a:gd name="T7" fmla="*/ 63 h 1139"/>
                <a:gd name="T8" fmla="*/ 981 w 1221"/>
                <a:gd name="T9" fmla="*/ 119 h 1139"/>
                <a:gd name="T10" fmla="*/ 1063 w 1221"/>
                <a:gd name="T11" fmla="*/ 195 h 1139"/>
                <a:gd name="T12" fmla="*/ 1132 w 1221"/>
                <a:gd name="T13" fmla="*/ 283 h 1139"/>
                <a:gd name="T14" fmla="*/ 1189 w 1221"/>
                <a:gd name="T15" fmla="*/ 384 h 1139"/>
                <a:gd name="T16" fmla="*/ 1214 w 1221"/>
                <a:gd name="T17" fmla="*/ 497 h 1139"/>
                <a:gd name="T18" fmla="*/ 1221 w 1221"/>
                <a:gd name="T19" fmla="*/ 553 h 1139"/>
                <a:gd name="T20" fmla="*/ 1214 w 1221"/>
                <a:gd name="T21" fmla="*/ 667 h 1139"/>
                <a:gd name="T22" fmla="*/ 1183 w 1221"/>
                <a:gd name="T23" fmla="*/ 774 h 1139"/>
                <a:gd name="T24" fmla="*/ 1132 w 1221"/>
                <a:gd name="T25" fmla="*/ 868 h 1139"/>
                <a:gd name="T26" fmla="*/ 1057 w 1221"/>
                <a:gd name="T27" fmla="*/ 956 h 1139"/>
                <a:gd name="T28" fmla="*/ 969 w 1221"/>
                <a:gd name="T29" fmla="*/ 1032 h 1139"/>
                <a:gd name="T30" fmla="*/ 868 w 1221"/>
                <a:gd name="T31" fmla="*/ 1088 h 1139"/>
                <a:gd name="T32" fmla="*/ 755 w 1221"/>
                <a:gd name="T33" fmla="*/ 1126 h 1139"/>
                <a:gd name="T34" fmla="*/ 692 w 1221"/>
                <a:gd name="T35" fmla="*/ 1139 h 1139"/>
                <a:gd name="T36" fmla="*/ 566 w 1221"/>
                <a:gd name="T37" fmla="*/ 1139 h 1139"/>
                <a:gd name="T38" fmla="*/ 453 w 1221"/>
                <a:gd name="T39" fmla="*/ 1120 h 1139"/>
                <a:gd name="T40" fmla="*/ 340 w 1221"/>
                <a:gd name="T41" fmla="*/ 1082 h 1139"/>
                <a:gd name="T42" fmla="*/ 239 w 1221"/>
                <a:gd name="T43" fmla="*/ 1025 h 1139"/>
                <a:gd name="T44" fmla="*/ 151 w 1221"/>
                <a:gd name="T45" fmla="*/ 950 h 1139"/>
                <a:gd name="T46" fmla="*/ 82 w 1221"/>
                <a:gd name="T47" fmla="*/ 862 h 1139"/>
                <a:gd name="T48" fmla="*/ 31 w 1221"/>
                <a:gd name="T49" fmla="*/ 761 h 1139"/>
                <a:gd name="T50" fmla="*/ 0 w 1221"/>
                <a:gd name="T51" fmla="*/ 648 h 1139"/>
                <a:gd name="T52" fmla="*/ 0 w 1221"/>
                <a:gd name="T53" fmla="*/ 591 h 1139"/>
                <a:gd name="T54" fmla="*/ 6 w 1221"/>
                <a:gd name="T55" fmla="*/ 478 h 1139"/>
                <a:gd name="T56" fmla="*/ 38 w 1221"/>
                <a:gd name="T57" fmla="*/ 371 h 1139"/>
                <a:gd name="T58" fmla="*/ 88 w 1221"/>
                <a:gd name="T59" fmla="*/ 270 h 1139"/>
                <a:gd name="T60" fmla="*/ 157 w 1221"/>
                <a:gd name="T61" fmla="*/ 189 h 1139"/>
                <a:gd name="T62" fmla="*/ 245 w 1221"/>
                <a:gd name="T63" fmla="*/ 113 h 1139"/>
                <a:gd name="T64" fmla="*/ 346 w 1221"/>
                <a:gd name="T65" fmla="*/ 57 h 1139"/>
                <a:gd name="T66" fmla="*/ 466 w 1221"/>
                <a:gd name="T67" fmla="*/ 19 h 1139"/>
                <a:gd name="T68" fmla="*/ 528 w 1221"/>
                <a:gd name="T69" fmla="*/ 6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1" h="1139">
                  <a:moveTo>
                    <a:pt x="528" y="6"/>
                  </a:moveTo>
                  <a:lnTo>
                    <a:pt x="528" y="6"/>
                  </a:lnTo>
                  <a:lnTo>
                    <a:pt x="585" y="0"/>
                  </a:lnTo>
                  <a:lnTo>
                    <a:pt x="648" y="6"/>
                  </a:lnTo>
                  <a:lnTo>
                    <a:pt x="711" y="12"/>
                  </a:lnTo>
                  <a:lnTo>
                    <a:pt x="768" y="19"/>
                  </a:lnTo>
                  <a:lnTo>
                    <a:pt x="824" y="38"/>
                  </a:lnTo>
                  <a:lnTo>
                    <a:pt x="881" y="63"/>
                  </a:lnTo>
                  <a:lnTo>
                    <a:pt x="931" y="88"/>
                  </a:lnTo>
                  <a:lnTo>
                    <a:pt x="981" y="119"/>
                  </a:lnTo>
                  <a:lnTo>
                    <a:pt x="1025" y="151"/>
                  </a:lnTo>
                  <a:lnTo>
                    <a:pt x="1063" y="195"/>
                  </a:lnTo>
                  <a:lnTo>
                    <a:pt x="1101" y="233"/>
                  </a:lnTo>
                  <a:lnTo>
                    <a:pt x="1132" y="283"/>
                  </a:lnTo>
                  <a:lnTo>
                    <a:pt x="1164" y="327"/>
                  </a:lnTo>
                  <a:lnTo>
                    <a:pt x="1189" y="384"/>
                  </a:lnTo>
                  <a:lnTo>
                    <a:pt x="1202" y="434"/>
                  </a:lnTo>
                  <a:lnTo>
                    <a:pt x="1214" y="497"/>
                  </a:lnTo>
                  <a:lnTo>
                    <a:pt x="1214" y="497"/>
                  </a:lnTo>
                  <a:lnTo>
                    <a:pt x="1221" y="553"/>
                  </a:lnTo>
                  <a:lnTo>
                    <a:pt x="1221" y="610"/>
                  </a:lnTo>
                  <a:lnTo>
                    <a:pt x="1214" y="667"/>
                  </a:lnTo>
                  <a:lnTo>
                    <a:pt x="1202" y="717"/>
                  </a:lnTo>
                  <a:lnTo>
                    <a:pt x="1183" y="774"/>
                  </a:lnTo>
                  <a:lnTo>
                    <a:pt x="1158" y="824"/>
                  </a:lnTo>
                  <a:lnTo>
                    <a:pt x="1132" y="868"/>
                  </a:lnTo>
                  <a:lnTo>
                    <a:pt x="1095" y="918"/>
                  </a:lnTo>
                  <a:lnTo>
                    <a:pt x="1057" y="956"/>
                  </a:lnTo>
                  <a:lnTo>
                    <a:pt x="1019" y="994"/>
                  </a:lnTo>
                  <a:lnTo>
                    <a:pt x="969" y="1032"/>
                  </a:lnTo>
                  <a:lnTo>
                    <a:pt x="925" y="1063"/>
                  </a:lnTo>
                  <a:lnTo>
                    <a:pt x="868" y="1088"/>
                  </a:lnTo>
                  <a:lnTo>
                    <a:pt x="812" y="1107"/>
                  </a:lnTo>
                  <a:lnTo>
                    <a:pt x="755" y="1126"/>
                  </a:lnTo>
                  <a:lnTo>
                    <a:pt x="692" y="1139"/>
                  </a:lnTo>
                  <a:lnTo>
                    <a:pt x="692" y="1139"/>
                  </a:lnTo>
                  <a:lnTo>
                    <a:pt x="629" y="1139"/>
                  </a:lnTo>
                  <a:lnTo>
                    <a:pt x="566" y="1139"/>
                  </a:lnTo>
                  <a:lnTo>
                    <a:pt x="510" y="1132"/>
                  </a:lnTo>
                  <a:lnTo>
                    <a:pt x="453" y="1120"/>
                  </a:lnTo>
                  <a:lnTo>
                    <a:pt x="396" y="1107"/>
                  </a:lnTo>
                  <a:lnTo>
                    <a:pt x="340" y="1082"/>
                  </a:lnTo>
                  <a:lnTo>
                    <a:pt x="289" y="1057"/>
                  </a:lnTo>
                  <a:lnTo>
                    <a:pt x="239" y="1025"/>
                  </a:lnTo>
                  <a:lnTo>
                    <a:pt x="195" y="988"/>
                  </a:lnTo>
                  <a:lnTo>
                    <a:pt x="151" y="950"/>
                  </a:lnTo>
                  <a:lnTo>
                    <a:pt x="113" y="906"/>
                  </a:lnTo>
                  <a:lnTo>
                    <a:pt x="82" y="862"/>
                  </a:lnTo>
                  <a:lnTo>
                    <a:pt x="57" y="811"/>
                  </a:lnTo>
                  <a:lnTo>
                    <a:pt x="31" y="761"/>
                  </a:lnTo>
                  <a:lnTo>
                    <a:pt x="13" y="704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0" y="591"/>
                  </a:lnTo>
                  <a:lnTo>
                    <a:pt x="0" y="535"/>
                  </a:lnTo>
                  <a:lnTo>
                    <a:pt x="6" y="478"/>
                  </a:lnTo>
                  <a:lnTo>
                    <a:pt x="19" y="421"/>
                  </a:lnTo>
                  <a:lnTo>
                    <a:pt x="38" y="371"/>
                  </a:lnTo>
                  <a:lnTo>
                    <a:pt x="57" y="321"/>
                  </a:lnTo>
                  <a:lnTo>
                    <a:pt x="88" y="270"/>
                  </a:lnTo>
                  <a:lnTo>
                    <a:pt x="120" y="226"/>
                  </a:lnTo>
                  <a:lnTo>
                    <a:pt x="157" y="189"/>
                  </a:lnTo>
                  <a:lnTo>
                    <a:pt x="201" y="145"/>
                  </a:lnTo>
                  <a:lnTo>
                    <a:pt x="245" y="113"/>
                  </a:lnTo>
                  <a:lnTo>
                    <a:pt x="296" y="82"/>
                  </a:lnTo>
                  <a:lnTo>
                    <a:pt x="346" y="57"/>
                  </a:lnTo>
                  <a:lnTo>
                    <a:pt x="403" y="31"/>
                  </a:lnTo>
                  <a:lnTo>
                    <a:pt x="466" y="19"/>
                  </a:lnTo>
                  <a:lnTo>
                    <a:pt x="528" y="6"/>
                  </a:lnTo>
                  <a:lnTo>
                    <a:pt x="528" y="6"/>
                  </a:lnTo>
                  <a:close/>
                </a:path>
              </a:pathLst>
            </a:custGeom>
            <a:solidFill>
              <a:srgbClr val="FDE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412">
              <a:extLst>
                <a:ext uri="{FF2B5EF4-FFF2-40B4-BE49-F238E27FC236}">
                  <a16:creationId xmlns:a16="http://schemas.microsoft.com/office/drawing/2014/main" id="{03D291B4-46B6-45C0-B3AD-426EA7B9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2012"/>
              <a:ext cx="321" cy="340"/>
            </a:xfrm>
            <a:custGeom>
              <a:avLst/>
              <a:gdLst>
                <a:gd name="T0" fmla="*/ 195 w 321"/>
                <a:gd name="T1" fmla="*/ 13 h 340"/>
                <a:gd name="T2" fmla="*/ 195 w 321"/>
                <a:gd name="T3" fmla="*/ 13 h 340"/>
                <a:gd name="T4" fmla="*/ 176 w 321"/>
                <a:gd name="T5" fmla="*/ 6 h 340"/>
                <a:gd name="T6" fmla="*/ 151 w 321"/>
                <a:gd name="T7" fmla="*/ 0 h 340"/>
                <a:gd name="T8" fmla="*/ 132 w 321"/>
                <a:gd name="T9" fmla="*/ 6 h 340"/>
                <a:gd name="T10" fmla="*/ 113 w 321"/>
                <a:gd name="T11" fmla="*/ 13 h 340"/>
                <a:gd name="T12" fmla="*/ 94 w 321"/>
                <a:gd name="T13" fmla="*/ 31 h 340"/>
                <a:gd name="T14" fmla="*/ 75 w 321"/>
                <a:gd name="T15" fmla="*/ 50 h 340"/>
                <a:gd name="T16" fmla="*/ 57 w 321"/>
                <a:gd name="T17" fmla="*/ 82 h 340"/>
                <a:gd name="T18" fmla="*/ 44 w 321"/>
                <a:gd name="T19" fmla="*/ 113 h 340"/>
                <a:gd name="T20" fmla="*/ 44 w 321"/>
                <a:gd name="T21" fmla="*/ 113 h 340"/>
                <a:gd name="T22" fmla="*/ 13 w 321"/>
                <a:gd name="T23" fmla="*/ 220 h 340"/>
                <a:gd name="T24" fmla="*/ 6 w 321"/>
                <a:gd name="T25" fmla="*/ 289 h 340"/>
                <a:gd name="T26" fmla="*/ 0 w 321"/>
                <a:gd name="T27" fmla="*/ 327 h 340"/>
                <a:gd name="T28" fmla="*/ 0 w 321"/>
                <a:gd name="T29" fmla="*/ 340 h 340"/>
                <a:gd name="T30" fmla="*/ 0 w 321"/>
                <a:gd name="T31" fmla="*/ 340 h 340"/>
                <a:gd name="T32" fmla="*/ 13 w 321"/>
                <a:gd name="T33" fmla="*/ 289 h 340"/>
                <a:gd name="T34" fmla="*/ 31 w 321"/>
                <a:gd name="T35" fmla="*/ 239 h 340"/>
                <a:gd name="T36" fmla="*/ 50 w 321"/>
                <a:gd name="T37" fmla="*/ 189 h 340"/>
                <a:gd name="T38" fmla="*/ 75 w 321"/>
                <a:gd name="T39" fmla="*/ 138 h 340"/>
                <a:gd name="T40" fmla="*/ 107 w 321"/>
                <a:gd name="T41" fmla="*/ 94 h 340"/>
                <a:gd name="T42" fmla="*/ 126 w 321"/>
                <a:gd name="T43" fmla="*/ 82 h 340"/>
                <a:gd name="T44" fmla="*/ 145 w 321"/>
                <a:gd name="T45" fmla="*/ 69 h 340"/>
                <a:gd name="T46" fmla="*/ 170 w 321"/>
                <a:gd name="T47" fmla="*/ 69 h 340"/>
                <a:gd name="T48" fmla="*/ 189 w 321"/>
                <a:gd name="T49" fmla="*/ 75 h 340"/>
                <a:gd name="T50" fmla="*/ 189 w 321"/>
                <a:gd name="T51" fmla="*/ 75 h 340"/>
                <a:gd name="T52" fmla="*/ 264 w 321"/>
                <a:gd name="T53" fmla="*/ 107 h 340"/>
                <a:gd name="T54" fmla="*/ 264 w 321"/>
                <a:gd name="T55" fmla="*/ 107 h 340"/>
                <a:gd name="T56" fmla="*/ 277 w 321"/>
                <a:gd name="T57" fmla="*/ 107 h 340"/>
                <a:gd name="T58" fmla="*/ 289 w 321"/>
                <a:gd name="T59" fmla="*/ 107 h 340"/>
                <a:gd name="T60" fmla="*/ 302 w 321"/>
                <a:gd name="T61" fmla="*/ 107 h 340"/>
                <a:gd name="T62" fmla="*/ 308 w 321"/>
                <a:gd name="T63" fmla="*/ 94 h 340"/>
                <a:gd name="T64" fmla="*/ 321 w 321"/>
                <a:gd name="T65" fmla="*/ 75 h 340"/>
                <a:gd name="T66" fmla="*/ 321 w 321"/>
                <a:gd name="T67" fmla="*/ 63 h 340"/>
                <a:gd name="T68" fmla="*/ 315 w 321"/>
                <a:gd name="T69" fmla="*/ 50 h 340"/>
                <a:gd name="T70" fmla="*/ 315 w 321"/>
                <a:gd name="T71" fmla="*/ 50 h 340"/>
                <a:gd name="T72" fmla="*/ 315 w 321"/>
                <a:gd name="T73" fmla="*/ 50 h 340"/>
                <a:gd name="T74" fmla="*/ 308 w 321"/>
                <a:gd name="T75" fmla="*/ 50 h 340"/>
                <a:gd name="T76" fmla="*/ 308 w 321"/>
                <a:gd name="T77" fmla="*/ 63 h 340"/>
                <a:gd name="T78" fmla="*/ 296 w 321"/>
                <a:gd name="T79" fmla="*/ 69 h 340"/>
                <a:gd name="T80" fmla="*/ 289 w 321"/>
                <a:gd name="T81" fmla="*/ 75 h 340"/>
                <a:gd name="T82" fmla="*/ 277 w 321"/>
                <a:gd name="T83" fmla="*/ 69 h 340"/>
                <a:gd name="T84" fmla="*/ 277 w 321"/>
                <a:gd name="T85" fmla="*/ 69 h 340"/>
                <a:gd name="T86" fmla="*/ 258 w 321"/>
                <a:gd name="T87" fmla="*/ 63 h 340"/>
                <a:gd name="T88" fmla="*/ 239 w 321"/>
                <a:gd name="T89" fmla="*/ 50 h 340"/>
                <a:gd name="T90" fmla="*/ 195 w 321"/>
                <a:gd name="T91" fmla="*/ 13 h 340"/>
                <a:gd name="T92" fmla="*/ 195 w 321"/>
                <a:gd name="T93" fmla="*/ 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340">
                  <a:moveTo>
                    <a:pt x="195" y="13"/>
                  </a:moveTo>
                  <a:lnTo>
                    <a:pt x="195" y="13"/>
                  </a:lnTo>
                  <a:lnTo>
                    <a:pt x="176" y="6"/>
                  </a:lnTo>
                  <a:lnTo>
                    <a:pt x="151" y="0"/>
                  </a:lnTo>
                  <a:lnTo>
                    <a:pt x="132" y="6"/>
                  </a:lnTo>
                  <a:lnTo>
                    <a:pt x="113" y="13"/>
                  </a:lnTo>
                  <a:lnTo>
                    <a:pt x="94" y="31"/>
                  </a:lnTo>
                  <a:lnTo>
                    <a:pt x="75" y="50"/>
                  </a:lnTo>
                  <a:lnTo>
                    <a:pt x="57" y="8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13" y="220"/>
                  </a:lnTo>
                  <a:lnTo>
                    <a:pt x="6" y="289"/>
                  </a:lnTo>
                  <a:lnTo>
                    <a:pt x="0" y="327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3" y="289"/>
                  </a:lnTo>
                  <a:lnTo>
                    <a:pt x="31" y="239"/>
                  </a:lnTo>
                  <a:lnTo>
                    <a:pt x="50" y="189"/>
                  </a:lnTo>
                  <a:lnTo>
                    <a:pt x="75" y="138"/>
                  </a:lnTo>
                  <a:lnTo>
                    <a:pt x="107" y="94"/>
                  </a:lnTo>
                  <a:lnTo>
                    <a:pt x="126" y="82"/>
                  </a:lnTo>
                  <a:lnTo>
                    <a:pt x="145" y="69"/>
                  </a:lnTo>
                  <a:lnTo>
                    <a:pt x="170" y="69"/>
                  </a:lnTo>
                  <a:lnTo>
                    <a:pt x="189" y="75"/>
                  </a:lnTo>
                  <a:lnTo>
                    <a:pt x="189" y="75"/>
                  </a:lnTo>
                  <a:lnTo>
                    <a:pt x="264" y="107"/>
                  </a:lnTo>
                  <a:lnTo>
                    <a:pt x="264" y="107"/>
                  </a:lnTo>
                  <a:lnTo>
                    <a:pt x="277" y="107"/>
                  </a:lnTo>
                  <a:lnTo>
                    <a:pt x="289" y="107"/>
                  </a:lnTo>
                  <a:lnTo>
                    <a:pt x="302" y="107"/>
                  </a:lnTo>
                  <a:lnTo>
                    <a:pt x="308" y="94"/>
                  </a:lnTo>
                  <a:lnTo>
                    <a:pt x="321" y="75"/>
                  </a:lnTo>
                  <a:lnTo>
                    <a:pt x="321" y="63"/>
                  </a:lnTo>
                  <a:lnTo>
                    <a:pt x="315" y="50"/>
                  </a:lnTo>
                  <a:lnTo>
                    <a:pt x="315" y="50"/>
                  </a:lnTo>
                  <a:lnTo>
                    <a:pt x="315" y="50"/>
                  </a:lnTo>
                  <a:lnTo>
                    <a:pt x="308" y="50"/>
                  </a:lnTo>
                  <a:lnTo>
                    <a:pt x="308" y="63"/>
                  </a:lnTo>
                  <a:lnTo>
                    <a:pt x="296" y="69"/>
                  </a:lnTo>
                  <a:lnTo>
                    <a:pt x="289" y="75"/>
                  </a:lnTo>
                  <a:lnTo>
                    <a:pt x="277" y="69"/>
                  </a:lnTo>
                  <a:lnTo>
                    <a:pt x="277" y="69"/>
                  </a:lnTo>
                  <a:lnTo>
                    <a:pt x="258" y="63"/>
                  </a:lnTo>
                  <a:lnTo>
                    <a:pt x="239" y="50"/>
                  </a:lnTo>
                  <a:lnTo>
                    <a:pt x="195" y="13"/>
                  </a:lnTo>
                  <a:lnTo>
                    <a:pt x="195" y="13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413">
              <a:extLst>
                <a:ext uri="{FF2B5EF4-FFF2-40B4-BE49-F238E27FC236}">
                  <a16:creationId xmlns:a16="http://schemas.microsoft.com/office/drawing/2014/main" id="{5930BC22-1689-4AC7-8DE9-181B44AD3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962"/>
              <a:ext cx="509" cy="704"/>
            </a:xfrm>
            <a:custGeom>
              <a:avLst/>
              <a:gdLst>
                <a:gd name="T0" fmla="*/ 144 w 509"/>
                <a:gd name="T1" fmla="*/ 704 h 704"/>
                <a:gd name="T2" fmla="*/ 144 w 509"/>
                <a:gd name="T3" fmla="*/ 704 h 704"/>
                <a:gd name="T4" fmla="*/ 119 w 509"/>
                <a:gd name="T5" fmla="*/ 673 h 704"/>
                <a:gd name="T6" fmla="*/ 88 w 509"/>
                <a:gd name="T7" fmla="*/ 635 h 704"/>
                <a:gd name="T8" fmla="*/ 62 w 509"/>
                <a:gd name="T9" fmla="*/ 591 h 704"/>
                <a:gd name="T10" fmla="*/ 44 w 509"/>
                <a:gd name="T11" fmla="*/ 541 h 704"/>
                <a:gd name="T12" fmla="*/ 25 w 509"/>
                <a:gd name="T13" fmla="*/ 490 h 704"/>
                <a:gd name="T14" fmla="*/ 12 w 509"/>
                <a:gd name="T15" fmla="*/ 434 h 704"/>
                <a:gd name="T16" fmla="*/ 0 w 509"/>
                <a:gd name="T17" fmla="*/ 377 h 704"/>
                <a:gd name="T18" fmla="*/ 0 w 509"/>
                <a:gd name="T19" fmla="*/ 321 h 704"/>
                <a:gd name="T20" fmla="*/ 0 w 509"/>
                <a:gd name="T21" fmla="*/ 321 h 704"/>
                <a:gd name="T22" fmla="*/ 6 w 509"/>
                <a:gd name="T23" fmla="*/ 251 h 704"/>
                <a:gd name="T24" fmla="*/ 25 w 509"/>
                <a:gd name="T25" fmla="*/ 182 h 704"/>
                <a:gd name="T26" fmla="*/ 56 w 509"/>
                <a:gd name="T27" fmla="*/ 125 h 704"/>
                <a:gd name="T28" fmla="*/ 88 w 509"/>
                <a:gd name="T29" fmla="*/ 75 h 704"/>
                <a:gd name="T30" fmla="*/ 132 w 509"/>
                <a:gd name="T31" fmla="*/ 37 h 704"/>
                <a:gd name="T32" fmla="*/ 176 w 509"/>
                <a:gd name="T33" fmla="*/ 12 h 704"/>
                <a:gd name="T34" fmla="*/ 226 w 509"/>
                <a:gd name="T35" fmla="*/ 0 h 704"/>
                <a:gd name="T36" fmla="*/ 276 w 509"/>
                <a:gd name="T37" fmla="*/ 0 h 704"/>
                <a:gd name="T38" fmla="*/ 276 w 509"/>
                <a:gd name="T39" fmla="*/ 0 h 704"/>
                <a:gd name="T40" fmla="*/ 302 w 509"/>
                <a:gd name="T41" fmla="*/ 6 h 704"/>
                <a:gd name="T42" fmla="*/ 320 w 509"/>
                <a:gd name="T43" fmla="*/ 12 h 704"/>
                <a:gd name="T44" fmla="*/ 371 w 509"/>
                <a:gd name="T45" fmla="*/ 37 h 704"/>
                <a:gd name="T46" fmla="*/ 409 w 509"/>
                <a:gd name="T47" fmla="*/ 81 h 704"/>
                <a:gd name="T48" fmla="*/ 446 w 509"/>
                <a:gd name="T49" fmla="*/ 132 h 704"/>
                <a:gd name="T50" fmla="*/ 471 w 509"/>
                <a:gd name="T51" fmla="*/ 195 h 704"/>
                <a:gd name="T52" fmla="*/ 497 w 509"/>
                <a:gd name="T53" fmla="*/ 264 h 704"/>
                <a:gd name="T54" fmla="*/ 509 w 509"/>
                <a:gd name="T55" fmla="*/ 339 h 704"/>
                <a:gd name="T56" fmla="*/ 509 w 509"/>
                <a:gd name="T57" fmla="*/ 415 h 704"/>
                <a:gd name="T58" fmla="*/ 509 w 509"/>
                <a:gd name="T59" fmla="*/ 415 h 704"/>
                <a:gd name="T60" fmla="*/ 503 w 509"/>
                <a:gd name="T61" fmla="*/ 490 h 704"/>
                <a:gd name="T62" fmla="*/ 484 w 509"/>
                <a:gd name="T63" fmla="*/ 553 h 704"/>
                <a:gd name="T64" fmla="*/ 465 w 509"/>
                <a:gd name="T65" fmla="*/ 616 h 704"/>
                <a:gd name="T66" fmla="*/ 434 w 509"/>
                <a:gd name="T67" fmla="*/ 666 h 704"/>
                <a:gd name="T68" fmla="*/ 434 w 509"/>
                <a:gd name="T69" fmla="*/ 666 h 704"/>
                <a:gd name="T70" fmla="*/ 396 w 509"/>
                <a:gd name="T71" fmla="*/ 654 h 704"/>
                <a:gd name="T72" fmla="*/ 352 w 509"/>
                <a:gd name="T73" fmla="*/ 648 h 704"/>
                <a:gd name="T74" fmla="*/ 308 w 509"/>
                <a:gd name="T75" fmla="*/ 648 h 704"/>
                <a:gd name="T76" fmla="*/ 264 w 509"/>
                <a:gd name="T77" fmla="*/ 654 h 704"/>
                <a:gd name="T78" fmla="*/ 264 w 509"/>
                <a:gd name="T79" fmla="*/ 654 h 704"/>
                <a:gd name="T80" fmla="*/ 201 w 509"/>
                <a:gd name="T81" fmla="*/ 679 h 704"/>
                <a:gd name="T82" fmla="*/ 169 w 509"/>
                <a:gd name="T83" fmla="*/ 692 h 704"/>
                <a:gd name="T84" fmla="*/ 151 w 509"/>
                <a:gd name="T85" fmla="*/ 704 h 704"/>
                <a:gd name="T86" fmla="*/ 151 w 509"/>
                <a:gd name="T87" fmla="*/ 704 h 704"/>
                <a:gd name="T88" fmla="*/ 144 w 509"/>
                <a:gd name="T89" fmla="*/ 704 h 704"/>
                <a:gd name="T90" fmla="*/ 144 w 509"/>
                <a:gd name="T91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9" h="704">
                  <a:moveTo>
                    <a:pt x="144" y="704"/>
                  </a:moveTo>
                  <a:lnTo>
                    <a:pt x="144" y="704"/>
                  </a:lnTo>
                  <a:lnTo>
                    <a:pt x="119" y="673"/>
                  </a:lnTo>
                  <a:lnTo>
                    <a:pt x="88" y="635"/>
                  </a:lnTo>
                  <a:lnTo>
                    <a:pt x="62" y="591"/>
                  </a:lnTo>
                  <a:lnTo>
                    <a:pt x="44" y="541"/>
                  </a:lnTo>
                  <a:lnTo>
                    <a:pt x="25" y="490"/>
                  </a:lnTo>
                  <a:lnTo>
                    <a:pt x="12" y="434"/>
                  </a:lnTo>
                  <a:lnTo>
                    <a:pt x="0" y="377"/>
                  </a:lnTo>
                  <a:lnTo>
                    <a:pt x="0" y="321"/>
                  </a:lnTo>
                  <a:lnTo>
                    <a:pt x="0" y="321"/>
                  </a:lnTo>
                  <a:lnTo>
                    <a:pt x="6" y="251"/>
                  </a:lnTo>
                  <a:lnTo>
                    <a:pt x="25" y="182"/>
                  </a:lnTo>
                  <a:lnTo>
                    <a:pt x="56" y="125"/>
                  </a:lnTo>
                  <a:lnTo>
                    <a:pt x="88" y="75"/>
                  </a:lnTo>
                  <a:lnTo>
                    <a:pt x="132" y="37"/>
                  </a:lnTo>
                  <a:lnTo>
                    <a:pt x="176" y="12"/>
                  </a:lnTo>
                  <a:lnTo>
                    <a:pt x="22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2" y="6"/>
                  </a:lnTo>
                  <a:lnTo>
                    <a:pt x="320" y="12"/>
                  </a:lnTo>
                  <a:lnTo>
                    <a:pt x="371" y="37"/>
                  </a:lnTo>
                  <a:lnTo>
                    <a:pt x="409" y="81"/>
                  </a:lnTo>
                  <a:lnTo>
                    <a:pt x="446" y="132"/>
                  </a:lnTo>
                  <a:lnTo>
                    <a:pt x="471" y="195"/>
                  </a:lnTo>
                  <a:lnTo>
                    <a:pt x="497" y="264"/>
                  </a:lnTo>
                  <a:lnTo>
                    <a:pt x="509" y="339"/>
                  </a:lnTo>
                  <a:lnTo>
                    <a:pt x="509" y="415"/>
                  </a:lnTo>
                  <a:lnTo>
                    <a:pt x="509" y="415"/>
                  </a:lnTo>
                  <a:lnTo>
                    <a:pt x="503" y="490"/>
                  </a:lnTo>
                  <a:lnTo>
                    <a:pt x="484" y="553"/>
                  </a:lnTo>
                  <a:lnTo>
                    <a:pt x="465" y="616"/>
                  </a:lnTo>
                  <a:lnTo>
                    <a:pt x="434" y="666"/>
                  </a:lnTo>
                  <a:lnTo>
                    <a:pt x="434" y="666"/>
                  </a:lnTo>
                  <a:lnTo>
                    <a:pt x="396" y="654"/>
                  </a:lnTo>
                  <a:lnTo>
                    <a:pt x="352" y="648"/>
                  </a:lnTo>
                  <a:lnTo>
                    <a:pt x="308" y="648"/>
                  </a:lnTo>
                  <a:lnTo>
                    <a:pt x="264" y="654"/>
                  </a:lnTo>
                  <a:lnTo>
                    <a:pt x="264" y="654"/>
                  </a:lnTo>
                  <a:lnTo>
                    <a:pt x="201" y="679"/>
                  </a:lnTo>
                  <a:lnTo>
                    <a:pt x="169" y="692"/>
                  </a:lnTo>
                  <a:lnTo>
                    <a:pt x="151" y="704"/>
                  </a:lnTo>
                  <a:lnTo>
                    <a:pt x="151" y="704"/>
                  </a:lnTo>
                  <a:lnTo>
                    <a:pt x="144" y="704"/>
                  </a:lnTo>
                  <a:lnTo>
                    <a:pt x="144" y="704"/>
                  </a:lnTo>
                  <a:close/>
                </a:path>
              </a:pathLst>
            </a:custGeom>
            <a:solidFill>
              <a:srgbClr val="FD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414">
              <a:extLst>
                <a:ext uri="{FF2B5EF4-FFF2-40B4-BE49-F238E27FC236}">
                  <a16:creationId xmlns:a16="http://schemas.microsoft.com/office/drawing/2014/main" id="{A3CCF4FE-3AE2-4046-B6C4-5FB22EA8A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968"/>
              <a:ext cx="447" cy="686"/>
            </a:xfrm>
            <a:custGeom>
              <a:avLst/>
              <a:gdLst>
                <a:gd name="T0" fmla="*/ 233 w 447"/>
                <a:gd name="T1" fmla="*/ 0 h 686"/>
                <a:gd name="T2" fmla="*/ 233 w 447"/>
                <a:gd name="T3" fmla="*/ 0 h 686"/>
                <a:gd name="T4" fmla="*/ 208 w 447"/>
                <a:gd name="T5" fmla="*/ 0 h 686"/>
                <a:gd name="T6" fmla="*/ 189 w 447"/>
                <a:gd name="T7" fmla="*/ 6 h 686"/>
                <a:gd name="T8" fmla="*/ 145 w 447"/>
                <a:gd name="T9" fmla="*/ 19 h 686"/>
                <a:gd name="T10" fmla="*/ 107 w 447"/>
                <a:gd name="T11" fmla="*/ 50 h 686"/>
                <a:gd name="T12" fmla="*/ 76 w 447"/>
                <a:gd name="T13" fmla="*/ 94 h 686"/>
                <a:gd name="T14" fmla="*/ 45 w 447"/>
                <a:gd name="T15" fmla="*/ 145 h 686"/>
                <a:gd name="T16" fmla="*/ 26 w 447"/>
                <a:gd name="T17" fmla="*/ 201 h 686"/>
                <a:gd name="T18" fmla="*/ 7 w 447"/>
                <a:gd name="T19" fmla="*/ 270 h 686"/>
                <a:gd name="T20" fmla="*/ 0 w 447"/>
                <a:gd name="T21" fmla="*/ 346 h 686"/>
                <a:gd name="T22" fmla="*/ 0 w 447"/>
                <a:gd name="T23" fmla="*/ 346 h 686"/>
                <a:gd name="T24" fmla="*/ 0 w 447"/>
                <a:gd name="T25" fmla="*/ 396 h 686"/>
                <a:gd name="T26" fmla="*/ 7 w 447"/>
                <a:gd name="T27" fmla="*/ 447 h 686"/>
                <a:gd name="T28" fmla="*/ 19 w 447"/>
                <a:gd name="T29" fmla="*/ 497 h 686"/>
                <a:gd name="T30" fmla="*/ 32 w 447"/>
                <a:gd name="T31" fmla="*/ 541 h 686"/>
                <a:gd name="T32" fmla="*/ 45 w 447"/>
                <a:gd name="T33" fmla="*/ 585 h 686"/>
                <a:gd name="T34" fmla="*/ 63 w 447"/>
                <a:gd name="T35" fmla="*/ 623 h 686"/>
                <a:gd name="T36" fmla="*/ 82 w 447"/>
                <a:gd name="T37" fmla="*/ 654 h 686"/>
                <a:gd name="T38" fmla="*/ 107 w 447"/>
                <a:gd name="T39" fmla="*/ 686 h 686"/>
                <a:gd name="T40" fmla="*/ 107 w 447"/>
                <a:gd name="T41" fmla="*/ 686 h 686"/>
                <a:gd name="T42" fmla="*/ 139 w 447"/>
                <a:gd name="T43" fmla="*/ 673 h 686"/>
                <a:gd name="T44" fmla="*/ 202 w 447"/>
                <a:gd name="T45" fmla="*/ 648 h 686"/>
                <a:gd name="T46" fmla="*/ 202 w 447"/>
                <a:gd name="T47" fmla="*/ 648 h 686"/>
                <a:gd name="T48" fmla="*/ 246 w 447"/>
                <a:gd name="T49" fmla="*/ 642 h 686"/>
                <a:gd name="T50" fmla="*/ 296 w 447"/>
                <a:gd name="T51" fmla="*/ 642 h 686"/>
                <a:gd name="T52" fmla="*/ 340 w 447"/>
                <a:gd name="T53" fmla="*/ 654 h 686"/>
                <a:gd name="T54" fmla="*/ 378 w 447"/>
                <a:gd name="T55" fmla="*/ 667 h 686"/>
                <a:gd name="T56" fmla="*/ 378 w 447"/>
                <a:gd name="T57" fmla="*/ 667 h 686"/>
                <a:gd name="T58" fmla="*/ 403 w 447"/>
                <a:gd name="T59" fmla="*/ 610 h 686"/>
                <a:gd name="T60" fmla="*/ 428 w 447"/>
                <a:gd name="T61" fmla="*/ 547 h 686"/>
                <a:gd name="T62" fmla="*/ 441 w 447"/>
                <a:gd name="T63" fmla="*/ 478 h 686"/>
                <a:gd name="T64" fmla="*/ 447 w 447"/>
                <a:gd name="T65" fmla="*/ 403 h 686"/>
                <a:gd name="T66" fmla="*/ 447 w 447"/>
                <a:gd name="T67" fmla="*/ 403 h 686"/>
                <a:gd name="T68" fmla="*/ 447 w 447"/>
                <a:gd name="T69" fmla="*/ 327 h 686"/>
                <a:gd name="T70" fmla="*/ 435 w 447"/>
                <a:gd name="T71" fmla="*/ 258 h 686"/>
                <a:gd name="T72" fmla="*/ 416 w 447"/>
                <a:gd name="T73" fmla="*/ 189 h 686"/>
                <a:gd name="T74" fmla="*/ 391 w 447"/>
                <a:gd name="T75" fmla="*/ 132 h 686"/>
                <a:gd name="T76" fmla="*/ 353 w 447"/>
                <a:gd name="T77" fmla="*/ 82 h 686"/>
                <a:gd name="T78" fmla="*/ 321 w 447"/>
                <a:gd name="T79" fmla="*/ 44 h 686"/>
                <a:gd name="T80" fmla="*/ 277 w 447"/>
                <a:gd name="T81" fmla="*/ 19 h 686"/>
                <a:gd name="T82" fmla="*/ 233 w 447"/>
                <a:gd name="T83" fmla="*/ 0 h 686"/>
                <a:gd name="T84" fmla="*/ 233 w 447"/>
                <a:gd name="T8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7" h="686">
                  <a:moveTo>
                    <a:pt x="233" y="0"/>
                  </a:moveTo>
                  <a:lnTo>
                    <a:pt x="233" y="0"/>
                  </a:lnTo>
                  <a:lnTo>
                    <a:pt x="208" y="0"/>
                  </a:lnTo>
                  <a:lnTo>
                    <a:pt x="189" y="6"/>
                  </a:lnTo>
                  <a:lnTo>
                    <a:pt x="145" y="19"/>
                  </a:lnTo>
                  <a:lnTo>
                    <a:pt x="107" y="50"/>
                  </a:lnTo>
                  <a:lnTo>
                    <a:pt x="76" y="94"/>
                  </a:lnTo>
                  <a:lnTo>
                    <a:pt x="45" y="145"/>
                  </a:lnTo>
                  <a:lnTo>
                    <a:pt x="26" y="201"/>
                  </a:lnTo>
                  <a:lnTo>
                    <a:pt x="7" y="270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96"/>
                  </a:lnTo>
                  <a:lnTo>
                    <a:pt x="7" y="447"/>
                  </a:lnTo>
                  <a:lnTo>
                    <a:pt x="19" y="497"/>
                  </a:lnTo>
                  <a:lnTo>
                    <a:pt x="32" y="541"/>
                  </a:lnTo>
                  <a:lnTo>
                    <a:pt x="45" y="585"/>
                  </a:lnTo>
                  <a:lnTo>
                    <a:pt x="63" y="623"/>
                  </a:lnTo>
                  <a:lnTo>
                    <a:pt x="82" y="654"/>
                  </a:lnTo>
                  <a:lnTo>
                    <a:pt x="107" y="686"/>
                  </a:lnTo>
                  <a:lnTo>
                    <a:pt x="107" y="686"/>
                  </a:lnTo>
                  <a:lnTo>
                    <a:pt x="139" y="673"/>
                  </a:lnTo>
                  <a:lnTo>
                    <a:pt x="202" y="648"/>
                  </a:lnTo>
                  <a:lnTo>
                    <a:pt x="202" y="648"/>
                  </a:lnTo>
                  <a:lnTo>
                    <a:pt x="246" y="642"/>
                  </a:lnTo>
                  <a:lnTo>
                    <a:pt x="296" y="642"/>
                  </a:lnTo>
                  <a:lnTo>
                    <a:pt x="340" y="654"/>
                  </a:lnTo>
                  <a:lnTo>
                    <a:pt x="378" y="667"/>
                  </a:lnTo>
                  <a:lnTo>
                    <a:pt x="378" y="667"/>
                  </a:lnTo>
                  <a:lnTo>
                    <a:pt x="403" y="610"/>
                  </a:lnTo>
                  <a:lnTo>
                    <a:pt x="428" y="547"/>
                  </a:lnTo>
                  <a:lnTo>
                    <a:pt x="441" y="478"/>
                  </a:lnTo>
                  <a:lnTo>
                    <a:pt x="447" y="403"/>
                  </a:lnTo>
                  <a:lnTo>
                    <a:pt x="447" y="403"/>
                  </a:lnTo>
                  <a:lnTo>
                    <a:pt x="447" y="327"/>
                  </a:lnTo>
                  <a:lnTo>
                    <a:pt x="435" y="258"/>
                  </a:lnTo>
                  <a:lnTo>
                    <a:pt x="416" y="189"/>
                  </a:lnTo>
                  <a:lnTo>
                    <a:pt x="391" y="132"/>
                  </a:lnTo>
                  <a:lnTo>
                    <a:pt x="353" y="82"/>
                  </a:lnTo>
                  <a:lnTo>
                    <a:pt x="321" y="44"/>
                  </a:lnTo>
                  <a:lnTo>
                    <a:pt x="277" y="19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415">
              <a:extLst>
                <a:ext uri="{FF2B5EF4-FFF2-40B4-BE49-F238E27FC236}">
                  <a16:creationId xmlns:a16="http://schemas.microsoft.com/office/drawing/2014/main" id="{A7B5C40F-7BA9-4AC2-9E61-B56BD25A4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012"/>
              <a:ext cx="390" cy="629"/>
            </a:xfrm>
            <a:custGeom>
              <a:avLst/>
              <a:gdLst>
                <a:gd name="T0" fmla="*/ 189 w 390"/>
                <a:gd name="T1" fmla="*/ 0 h 629"/>
                <a:gd name="T2" fmla="*/ 189 w 390"/>
                <a:gd name="T3" fmla="*/ 0 h 629"/>
                <a:gd name="T4" fmla="*/ 151 w 390"/>
                <a:gd name="T5" fmla="*/ 6 h 629"/>
                <a:gd name="T6" fmla="*/ 113 w 390"/>
                <a:gd name="T7" fmla="*/ 25 h 629"/>
                <a:gd name="T8" fmla="*/ 82 w 390"/>
                <a:gd name="T9" fmla="*/ 57 h 629"/>
                <a:gd name="T10" fmla="*/ 57 w 390"/>
                <a:gd name="T11" fmla="*/ 94 h 629"/>
                <a:gd name="T12" fmla="*/ 31 w 390"/>
                <a:gd name="T13" fmla="*/ 145 h 629"/>
                <a:gd name="T14" fmla="*/ 13 w 390"/>
                <a:gd name="T15" fmla="*/ 201 h 629"/>
                <a:gd name="T16" fmla="*/ 0 w 390"/>
                <a:gd name="T17" fmla="*/ 264 h 629"/>
                <a:gd name="T18" fmla="*/ 0 w 390"/>
                <a:gd name="T19" fmla="*/ 333 h 629"/>
                <a:gd name="T20" fmla="*/ 0 w 390"/>
                <a:gd name="T21" fmla="*/ 333 h 629"/>
                <a:gd name="T22" fmla="*/ 0 w 390"/>
                <a:gd name="T23" fmla="*/ 377 h 629"/>
                <a:gd name="T24" fmla="*/ 6 w 390"/>
                <a:gd name="T25" fmla="*/ 428 h 629"/>
                <a:gd name="T26" fmla="*/ 31 w 390"/>
                <a:gd name="T27" fmla="*/ 510 h 629"/>
                <a:gd name="T28" fmla="*/ 44 w 390"/>
                <a:gd name="T29" fmla="*/ 541 h 629"/>
                <a:gd name="T30" fmla="*/ 63 w 390"/>
                <a:gd name="T31" fmla="*/ 579 h 629"/>
                <a:gd name="T32" fmla="*/ 82 w 390"/>
                <a:gd name="T33" fmla="*/ 604 h 629"/>
                <a:gd name="T34" fmla="*/ 107 w 390"/>
                <a:gd name="T35" fmla="*/ 629 h 629"/>
                <a:gd name="T36" fmla="*/ 107 w 390"/>
                <a:gd name="T37" fmla="*/ 629 h 629"/>
                <a:gd name="T38" fmla="*/ 170 w 390"/>
                <a:gd name="T39" fmla="*/ 604 h 629"/>
                <a:gd name="T40" fmla="*/ 170 w 390"/>
                <a:gd name="T41" fmla="*/ 604 h 629"/>
                <a:gd name="T42" fmla="*/ 208 w 390"/>
                <a:gd name="T43" fmla="*/ 598 h 629"/>
                <a:gd name="T44" fmla="*/ 245 w 390"/>
                <a:gd name="T45" fmla="*/ 598 h 629"/>
                <a:gd name="T46" fmla="*/ 277 w 390"/>
                <a:gd name="T47" fmla="*/ 604 h 629"/>
                <a:gd name="T48" fmla="*/ 315 w 390"/>
                <a:gd name="T49" fmla="*/ 610 h 629"/>
                <a:gd name="T50" fmla="*/ 315 w 390"/>
                <a:gd name="T51" fmla="*/ 610 h 629"/>
                <a:gd name="T52" fmla="*/ 346 w 390"/>
                <a:gd name="T53" fmla="*/ 554 h 629"/>
                <a:gd name="T54" fmla="*/ 371 w 390"/>
                <a:gd name="T55" fmla="*/ 491 h 629"/>
                <a:gd name="T56" fmla="*/ 384 w 390"/>
                <a:gd name="T57" fmla="*/ 415 h 629"/>
                <a:gd name="T58" fmla="*/ 390 w 390"/>
                <a:gd name="T59" fmla="*/ 333 h 629"/>
                <a:gd name="T60" fmla="*/ 390 w 390"/>
                <a:gd name="T61" fmla="*/ 333 h 629"/>
                <a:gd name="T62" fmla="*/ 384 w 390"/>
                <a:gd name="T63" fmla="*/ 271 h 629"/>
                <a:gd name="T64" fmla="*/ 371 w 390"/>
                <a:gd name="T65" fmla="*/ 208 h 629"/>
                <a:gd name="T66" fmla="*/ 352 w 390"/>
                <a:gd name="T67" fmla="*/ 145 h 629"/>
                <a:gd name="T68" fmla="*/ 327 w 390"/>
                <a:gd name="T69" fmla="*/ 101 h 629"/>
                <a:gd name="T70" fmla="*/ 302 w 390"/>
                <a:gd name="T71" fmla="*/ 57 h 629"/>
                <a:gd name="T72" fmla="*/ 264 w 390"/>
                <a:gd name="T73" fmla="*/ 25 h 629"/>
                <a:gd name="T74" fmla="*/ 233 w 390"/>
                <a:gd name="T75" fmla="*/ 6 h 629"/>
                <a:gd name="T76" fmla="*/ 189 w 390"/>
                <a:gd name="T77" fmla="*/ 0 h 629"/>
                <a:gd name="T78" fmla="*/ 189 w 390"/>
                <a:gd name="T7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0" h="629">
                  <a:moveTo>
                    <a:pt x="189" y="0"/>
                  </a:moveTo>
                  <a:lnTo>
                    <a:pt x="189" y="0"/>
                  </a:lnTo>
                  <a:lnTo>
                    <a:pt x="151" y="6"/>
                  </a:lnTo>
                  <a:lnTo>
                    <a:pt x="113" y="25"/>
                  </a:lnTo>
                  <a:lnTo>
                    <a:pt x="82" y="57"/>
                  </a:lnTo>
                  <a:lnTo>
                    <a:pt x="57" y="94"/>
                  </a:lnTo>
                  <a:lnTo>
                    <a:pt x="31" y="145"/>
                  </a:lnTo>
                  <a:lnTo>
                    <a:pt x="13" y="201"/>
                  </a:lnTo>
                  <a:lnTo>
                    <a:pt x="0" y="264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77"/>
                  </a:lnTo>
                  <a:lnTo>
                    <a:pt x="6" y="428"/>
                  </a:lnTo>
                  <a:lnTo>
                    <a:pt x="31" y="510"/>
                  </a:lnTo>
                  <a:lnTo>
                    <a:pt x="44" y="541"/>
                  </a:lnTo>
                  <a:lnTo>
                    <a:pt x="63" y="579"/>
                  </a:lnTo>
                  <a:lnTo>
                    <a:pt x="82" y="604"/>
                  </a:lnTo>
                  <a:lnTo>
                    <a:pt x="107" y="629"/>
                  </a:lnTo>
                  <a:lnTo>
                    <a:pt x="107" y="629"/>
                  </a:lnTo>
                  <a:lnTo>
                    <a:pt x="170" y="604"/>
                  </a:lnTo>
                  <a:lnTo>
                    <a:pt x="170" y="604"/>
                  </a:lnTo>
                  <a:lnTo>
                    <a:pt x="208" y="598"/>
                  </a:lnTo>
                  <a:lnTo>
                    <a:pt x="245" y="598"/>
                  </a:lnTo>
                  <a:lnTo>
                    <a:pt x="277" y="604"/>
                  </a:lnTo>
                  <a:lnTo>
                    <a:pt x="315" y="610"/>
                  </a:lnTo>
                  <a:lnTo>
                    <a:pt x="315" y="610"/>
                  </a:lnTo>
                  <a:lnTo>
                    <a:pt x="346" y="554"/>
                  </a:lnTo>
                  <a:lnTo>
                    <a:pt x="371" y="491"/>
                  </a:lnTo>
                  <a:lnTo>
                    <a:pt x="384" y="415"/>
                  </a:lnTo>
                  <a:lnTo>
                    <a:pt x="390" y="333"/>
                  </a:lnTo>
                  <a:lnTo>
                    <a:pt x="390" y="333"/>
                  </a:lnTo>
                  <a:lnTo>
                    <a:pt x="384" y="271"/>
                  </a:lnTo>
                  <a:lnTo>
                    <a:pt x="371" y="208"/>
                  </a:lnTo>
                  <a:lnTo>
                    <a:pt x="352" y="145"/>
                  </a:lnTo>
                  <a:lnTo>
                    <a:pt x="327" y="101"/>
                  </a:lnTo>
                  <a:lnTo>
                    <a:pt x="302" y="57"/>
                  </a:lnTo>
                  <a:lnTo>
                    <a:pt x="264" y="25"/>
                  </a:lnTo>
                  <a:lnTo>
                    <a:pt x="233" y="6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127000" dir="2400000" algn="ctr" rotWithShape="0">
                <a:schemeClr val="bg2">
                  <a:lumMod val="75000"/>
                  <a:alpha val="8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416">
              <a:extLst>
                <a:ext uri="{FF2B5EF4-FFF2-40B4-BE49-F238E27FC236}">
                  <a16:creationId xmlns:a16="http://schemas.microsoft.com/office/drawing/2014/main" id="{D7DF393C-AE80-46D9-9E68-45FEDEE8B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012"/>
              <a:ext cx="390" cy="377"/>
            </a:xfrm>
            <a:custGeom>
              <a:avLst/>
              <a:gdLst>
                <a:gd name="T0" fmla="*/ 189 w 390"/>
                <a:gd name="T1" fmla="*/ 57 h 377"/>
                <a:gd name="T2" fmla="*/ 189 w 390"/>
                <a:gd name="T3" fmla="*/ 57 h 377"/>
                <a:gd name="T4" fmla="*/ 226 w 390"/>
                <a:gd name="T5" fmla="*/ 63 h 377"/>
                <a:gd name="T6" fmla="*/ 264 w 390"/>
                <a:gd name="T7" fmla="*/ 82 h 377"/>
                <a:gd name="T8" fmla="*/ 296 w 390"/>
                <a:gd name="T9" fmla="*/ 113 h 377"/>
                <a:gd name="T10" fmla="*/ 327 w 390"/>
                <a:gd name="T11" fmla="*/ 151 h 377"/>
                <a:gd name="T12" fmla="*/ 352 w 390"/>
                <a:gd name="T13" fmla="*/ 201 h 377"/>
                <a:gd name="T14" fmla="*/ 371 w 390"/>
                <a:gd name="T15" fmla="*/ 252 h 377"/>
                <a:gd name="T16" fmla="*/ 384 w 390"/>
                <a:gd name="T17" fmla="*/ 315 h 377"/>
                <a:gd name="T18" fmla="*/ 390 w 390"/>
                <a:gd name="T19" fmla="*/ 377 h 377"/>
                <a:gd name="T20" fmla="*/ 390 w 390"/>
                <a:gd name="T21" fmla="*/ 377 h 377"/>
                <a:gd name="T22" fmla="*/ 390 w 390"/>
                <a:gd name="T23" fmla="*/ 333 h 377"/>
                <a:gd name="T24" fmla="*/ 390 w 390"/>
                <a:gd name="T25" fmla="*/ 333 h 377"/>
                <a:gd name="T26" fmla="*/ 384 w 390"/>
                <a:gd name="T27" fmla="*/ 271 h 377"/>
                <a:gd name="T28" fmla="*/ 371 w 390"/>
                <a:gd name="T29" fmla="*/ 208 h 377"/>
                <a:gd name="T30" fmla="*/ 352 w 390"/>
                <a:gd name="T31" fmla="*/ 145 h 377"/>
                <a:gd name="T32" fmla="*/ 327 w 390"/>
                <a:gd name="T33" fmla="*/ 101 h 377"/>
                <a:gd name="T34" fmla="*/ 302 w 390"/>
                <a:gd name="T35" fmla="*/ 57 h 377"/>
                <a:gd name="T36" fmla="*/ 264 w 390"/>
                <a:gd name="T37" fmla="*/ 25 h 377"/>
                <a:gd name="T38" fmla="*/ 233 w 390"/>
                <a:gd name="T39" fmla="*/ 6 h 377"/>
                <a:gd name="T40" fmla="*/ 189 w 390"/>
                <a:gd name="T41" fmla="*/ 0 h 377"/>
                <a:gd name="T42" fmla="*/ 189 w 390"/>
                <a:gd name="T43" fmla="*/ 0 h 377"/>
                <a:gd name="T44" fmla="*/ 151 w 390"/>
                <a:gd name="T45" fmla="*/ 6 h 377"/>
                <a:gd name="T46" fmla="*/ 113 w 390"/>
                <a:gd name="T47" fmla="*/ 25 h 377"/>
                <a:gd name="T48" fmla="*/ 82 w 390"/>
                <a:gd name="T49" fmla="*/ 57 h 377"/>
                <a:gd name="T50" fmla="*/ 57 w 390"/>
                <a:gd name="T51" fmla="*/ 94 h 377"/>
                <a:gd name="T52" fmla="*/ 31 w 390"/>
                <a:gd name="T53" fmla="*/ 145 h 377"/>
                <a:gd name="T54" fmla="*/ 13 w 390"/>
                <a:gd name="T55" fmla="*/ 201 h 377"/>
                <a:gd name="T56" fmla="*/ 0 w 390"/>
                <a:gd name="T57" fmla="*/ 264 h 377"/>
                <a:gd name="T58" fmla="*/ 0 w 390"/>
                <a:gd name="T59" fmla="*/ 333 h 377"/>
                <a:gd name="T60" fmla="*/ 0 w 390"/>
                <a:gd name="T61" fmla="*/ 333 h 377"/>
                <a:gd name="T62" fmla="*/ 0 w 390"/>
                <a:gd name="T63" fmla="*/ 352 h 377"/>
                <a:gd name="T64" fmla="*/ 0 w 390"/>
                <a:gd name="T65" fmla="*/ 352 h 377"/>
                <a:gd name="T66" fmla="*/ 6 w 390"/>
                <a:gd name="T67" fmla="*/ 289 h 377"/>
                <a:gd name="T68" fmla="*/ 19 w 390"/>
                <a:gd name="T69" fmla="*/ 233 h 377"/>
                <a:gd name="T70" fmla="*/ 38 w 390"/>
                <a:gd name="T71" fmla="*/ 182 h 377"/>
                <a:gd name="T72" fmla="*/ 63 w 390"/>
                <a:gd name="T73" fmla="*/ 138 h 377"/>
                <a:gd name="T74" fmla="*/ 88 w 390"/>
                <a:gd name="T75" fmla="*/ 107 h 377"/>
                <a:gd name="T76" fmla="*/ 119 w 390"/>
                <a:gd name="T77" fmla="*/ 75 h 377"/>
                <a:gd name="T78" fmla="*/ 151 w 390"/>
                <a:gd name="T79" fmla="*/ 63 h 377"/>
                <a:gd name="T80" fmla="*/ 189 w 390"/>
                <a:gd name="T81" fmla="*/ 57 h 377"/>
                <a:gd name="T82" fmla="*/ 189 w 390"/>
                <a:gd name="T83" fmla="*/ 5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0" h="377">
                  <a:moveTo>
                    <a:pt x="189" y="57"/>
                  </a:moveTo>
                  <a:lnTo>
                    <a:pt x="189" y="57"/>
                  </a:lnTo>
                  <a:lnTo>
                    <a:pt x="226" y="63"/>
                  </a:lnTo>
                  <a:lnTo>
                    <a:pt x="264" y="82"/>
                  </a:lnTo>
                  <a:lnTo>
                    <a:pt x="296" y="113"/>
                  </a:lnTo>
                  <a:lnTo>
                    <a:pt x="327" y="151"/>
                  </a:lnTo>
                  <a:lnTo>
                    <a:pt x="352" y="201"/>
                  </a:lnTo>
                  <a:lnTo>
                    <a:pt x="371" y="252"/>
                  </a:lnTo>
                  <a:lnTo>
                    <a:pt x="384" y="315"/>
                  </a:lnTo>
                  <a:lnTo>
                    <a:pt x="390" y="377"/>
                  </a:lnTo>
                  <a:lnTo>
                    <a:pt x="390" y="377"/>
                  </a:lnTo>
                  <a:lnTo>
                    <a:pt x="390" y="333"/>
                  </a:lnTo>
                  <a:lnTo>
                    <a:pt x="390" y="333"/>
                  </a:lnTo>
                  <a:lnTo>
                    <a:pt x="384" y="271"/>
                  </a:lnTo>
                  <a:lnTo>
                    <a:pt x="371" y="208"/>
                  </a:lnTo>
                  <a:lnTo>
                    <a:pt x="352" y="145"/>
                  </a:lnTo>
                  <a:lnTo>
                    <a:pt x="327" y="101"/>
                  </a:lnTo>
                  <a:lnTo>
                    <a:pt x="302" y="57"/>
                  </a:lnTo>
                  <a:lnTo>
                    <a:pt x="264" y="25"/>
                  </a:lnTo>
                  <a:lnTo>
                    <a:pt x="233" y="6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51" y="6"/>
                  </a:lnTo>
                  <a:lnTo>
                    <a:pt x="113" y="25"/>
                  </a:lnTo>
                  <a:lnTo>
                    <a:pt x="82" y="57"/>
                  </a:lnTo>
                  <a:lnTo>
                    <a:pt x="57" y="94"/>
                  </a:lnTo>
                  <a:lnTo>
                    <a:pt x="31" y="145"/>
                  </a:lnTo>
                  <a:lnTo>
                    <a:pt x="13" y="201"/>
                  </a:lnTo>
                  <a:lnTo>
                    <a:pt x="0" y="264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6" y="289"/>
                  </a:lnTo>
                  <a:lnTo>
                    <a:pt x="19" y="233"/>
                  </a:lnTo>
                  <a:lnTo>
                    <a:pt x="38" y="182"/>
                  </a:lnTo>
                  <a:lnTo>
                    <a:pt x="63" y="138"/>
                  </a:lnTo>
                  <a:lnTo>
                    <a:pt x="88" y="107"/>
                  </a:lnTo>
                  <a:lnTo>
                    <a:pt x="119" y="75"/>
                  </a:lnTo>
                  <a:lnTo>
                    <a:pt x="151" y="63"/>
                  </a:lnTo>
                  <a:lnTo>
                    <a:pt x="189" y="57"/>
                  </a:lnTo>
                  <a:lnTo>
                    <a:pt x="189" y="57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417">
              <a:extLst>
                <a:ext uri="{FF2B5EF4-FFF2-40B4-BE49-F238E27FC236}">
                  <a16:creationId xmlns:a16="http://schemas.microsoft.com/office/drawing/2014/main" id="{8BFA9D77-D72A-4027-95D3-99E869230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1779"/>
              <a:ext cx="478" cy="277"/>
            </a:xfrm>
            <a:custGeom>
              <a:avLst/>
              <a:gdLst>
                <a:gd name="T0" fmla="*/ 478 w 478"/>
                <a:gd name="T1" fmla="*/ 277 h 277"/>
                <a:gd name="T2" fmla="*/ 478 w 478"/>
                <a:gd name="T3" fmla="*/ 277 h 277"/>
                <a:gd name="T4" fmla="*/ 465 w 478"/>
                <a:gd name="T5" fmla="*/ 252 h 277"/>
                <a:gd name="T6" fmla="*/ 434 w 478"/>
                <a:gd name="T7" fmla="*/ 195 h 277"/>
                <a:gd name="T8" fmla="*/ 377 w 478"/>
                <a:gd name="T9" fmla="*/ 120 h 277"/>
                <a:gd name="T10" fmla="*/ 346 w 478"/>
                <a:gd name="T11" fmla="*/ 82 h 277"/>
                <a:gd name="T12" fmla="*/ 302 w 478"/>
                <a:gd name="T13" fmla="*/ 44 h 277"/>
                <a:gd name="T14" fmla="*/ 302 w 478"/>
                <a:gd name="T15" fmla="*/ 44 h 277"/>
                <a:gd name="T16" fmla="*/ 270 w 478"/>
                <a:gd name="T17" fmla="*/ 25 h 277"/>
                <a:gd name="T18" fmla="*/ 233 w 478"/>
                <a:gd name="T19" fmla="*/ 7 h 277"/>
                <a:gd name="T20" fmla="*/ 195 w 478"/>
                <a:gd name="T21" fmla="*/ 0 h 277"/>
                <a:gd name="T22" fmla="*/ 157 w 478"/>
                <a:gd name="T23" fmla="*/ 0 h 277"/>
                <a:gd name="T24" fmla="*/ 126 w 478"/>
                <a:gd name="T25" fmla="*/ 7 h 277"/>
                <a:gd name="T26" fmla="*/ 94 w 478"/>
                <a:gd name="T27" fmla="*/ 13 h 277"/>
                <a:gd name="T28" fmla="*/ 69 w 478"/>
                <a:gd name="T29" fmla="*/ 25 h 277"/>
                <a:gd name="T30" fmla="*/ 44 w 478"/>
                <a:gd name="T31" fmla="*/ 38 h 277"/>
                <a:gd name="T32" fmla="*/ 25 w 478"/>
                <a:gd name="T33" fmla="*/ 57 h 277"/>
                <a:gd name="T34" fmla="*/ 12 w 478"/>
                <a:gd name="T35" fmla="*/ 76 h 277"/>
                <a:gd name="T36" fmla="*/ 6 w 478"/>
                <a:gd name="T37" fmla="*/ 95 h 277"/>
                <a:gd name="T38" fmla="*/ 0 w 478"/>
                <a:gd name="T39" fmla="*/ 107 h 277"/>
                <a:gd name="T40" fmla="*/ 6 w 478"/>
                <a:gd name="T41" fmla="*/ 120 h 277"/>
                <a:gd name="T42" fmla="*/ 19 w 478"/>
                <a:gd name="T43" fmla="*/ 132 h 277"/>
                <a:gd name="T44" fmla="*/ 38 w 478"/>
                <a:gd name="T45" fmla="*/ 139 h 277"/>
                <a:gd name="T46" fmla="*/ 63 w 478"/>
                <a:gd name="T47" fmla="*/ 145 h 277"/>
                <a:gd name="T48" fmla="*/ 63 w 478"/>
                <a:gd name="T49" fmla="*/ 145 h 277"/>
                <a:gd name="T50" fmla="*/ 101 w 478"/>
                <a:gd name="T51" fmla="*/ 132 h 277"/>
                <a:gd name="T52" fmla="*/ 132 w 478"/>
                <a:gd name="T53" fmla="*/ 120 h 277"/>
                <a:gd name="T54" fmla="*/ 182 w 478"/>
                <a:gd name="T55" fmla="*/ 88 h 277"/>
                <a:gd name="T56" fmla="*/ 201 w 478"/>
                <a:gd name="T57" fmla="*/ 76 h 277"/>
                <a:gd name="T58" fmla="*/ 226 w 478"/>
                <a:gd name="T59" fmla="*/ 76 h 277"/>
                <a:gd name="T60" fmla="*/ 258 w 478"/>
                <a:gd name="T61" fmla="*/ 82 h 277"/>
                <a:gd name="T62" fmla="*/ 296 w 478"/>
                <a:gd name="T63" fmla="*/ 101 h 277"/>
                <a:gd name="T64" fmla="*/ 296 w 478"/>
                <a:gd name="T65" fmla="*/ 101 h 277"/>
                <a:gd name="T66" fmla="*/ 340 w 478"/>
                <a:gd name="T67" fmla="*/ 132 h 277"/>
                <a:gd name="T68" fmla="*/ 377 w 478"/>
                <a:gd name="T69" fmla="*/ 158 h 277"/>
                <a:gd name="T70" fmla="*/ 434 w 478"/>
                <a:gd name="T71" fmla="*/ 214 h 277"/>
                <a:gd name="T72" fmla="*/ 465 w 478"/>
                <a:gd name="T73" fmla="*/ 258 h 277"/>
                <a:gd name="T74" fmla="*/ 478 w 478"/>
                <a:gd name="T75" fmla="*/ 277 h 277"/>
                <a:gd name="T76" fmla="*/ 478 w 478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8" h="277">
                  <a:moveTo>
                    <a:pt x="478" y="277"/>
                  </a:moveTo>
                  <a:lnTo>
                    <a:pt x="478" y="277"/>
                  </a:lnTo>
                  <a:lnTo>
                    <a:pt x="465" y="252"/>
                  </a:lnTo>
                  <a:lnTo>
                    <a:pt x="434" y="195"/>
                  </a:lnTo>
                  <a:lnTo>
                    <a:pt x="377" y="120"/>
                  </a:lnTo>
                  <a:lnTo>
                    <a:pt x="346" y="8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270" y="25"/>
                  </a:lnTo>
                  <a:lnTo>
                    <a:pt x="233" y="7"/>
                  </a:lnTo>
                  <a:lnTo>
                    <a:pt x="195" y="0"/>
                  </a:lnTo>
                  <a:lnTo>
                    <a:pt x="157" y="0"/>
                  </a:lnTo>
                  <a:lnTo>
                    <a:pt x="126" y="7"/>
                  </a:lnTo>
                  <a:lnTo>
                    <a:pt x="94" y="13"/>
                  </a:lnTo>
                  <a:lnTo>
                    <a:pt x="69" y="25"/>
                  </a:lnTo>
                  <a:lnTo>
                    <a:pt x="44" y="38"/>
                  </a:lnTo>
                  <a:lnTo>
                    <a:pt x="25" y="57"/>
                  </a:lnTo>
                  <a:lnTo>
                    <a:pt x="12" y="76"/>
                  </a:lnTo>
                  <a:lnTo>
                    <a:pt x="6" y="95"/>
                  </a:lnTo>
                  <a:lnTo>
                    <a:pt x="0" y="107"/>
                  </a:lnTo>
                  <a:lnTo>
                    <a:pt x="6" y="120"/>
                  </a:lnTo>
                  <a:lnTo>
                    <a:pt x="19" y="132"/>
                  </a:lnTo>
                  <a:lnTo>
                    <a:pt x="38" y="139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101" y="132"/>
                  </a:lnTo>
                  <a:lnTo>
                    <a:pt x="132" y="120"/>
                  </a:lnTo>
                  <a:lnTo>
                    <a:pt x="182" y="88"/>
                  </a:lnTo>
                  <a:lnTo>
                    <a:pt x="201" y="76"/>
                  </a:lnTo>
                  <a:lnTo>
                    <a:pt x="226" y="76"/>
                  </a:lnTo>
                  <a:lnTo>
                    <a:pt x="258" y="82"/>
                  </a:lnTo>
                  <a:lnTo>
                    <a:pt x="296" y="101"/>
                  </a:lnTo>
                  <a:lnTo>
                    <a:pt x="296" y="101"/>
                  </a:lnTo>
                  <a:lnTo>
                    <a:pt x="340" y="132"/>
                  </a:lnTo>
                  <a:lnTo>
                    <a:pt x="377" y="158"/>
                  </a:lnTo>
                  <a:lnTo>
                    <a:pt x="434" y="214"/>
                  </a:lnTo>
                  <a:lnTo>
                    <a:pt x="465" y="258"/>
                  </a:lnTo>
                  <a:lnTo>
                    <a:pt x="478" y="277"/>
                  </a:lnTo>
                  <a:lnTo>
                    <a:pt x="478" y="277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418">
              <a:extLst>
                <a:ext uri="{FF2B5EF4-FFF2-40B4-BE49-F238E27FC236}">
                  <a16:creationId xmlns:a16="http://schemas.microsoft.com/office/drawing/2014/main" id="{68535820-F4F9-4D41-AAFE-406F2EE64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603"/>
              <a:ext cx="409" cy="101"/>
            </a:xfrm>
            <a:custGeom>
              <a:avLst/>
              <a:gdLst>
                <a:gd name="T0" fmla="*/ 0 w 409"/>
                <a:gd name="T1" fmla="*/ 70 h 101"/>
                <a:gd name="T2" fmla="*/ 0 w 409"/>
                <a:gd name="T3" fmla="*/ 70 h 101"/>
                <a:gd name="T4" fmla="*/ 38 w 409"/>
                <a:gd name="T5" fmla="*/ 44 h 101"/>
                <a:gd name="T6" fmla="*/ 82 w 409"/>
                <a:gd name="T7" fmla="*/ 25 h 101"/>
                <a:gd name="T8" fmla="*/ 132 w 409"/>
                <a:gd name="T9" fmla="*/ 7 h 101"/>
                <a:gd name="T10" fmla="*/ 195 w 409"/>
                <a:gd name="T11" fmla="*/ 0 h 101"/>
                <a:gd name="T12" fmla="*/ 233 w 409"/>
                <a:gd name="T13" fmla="*/ 0 h 101"/>
                <a:gd name="T14" fmla="*/ 264 w 409"/>
                <a:gd name="T15" fmla="*/ 7 h 101"/>
                <a:gd name="T16" fmla="*/ 302 w 409"/>
                <a:gd name="T17" fmla="*/ 19 h 101"/>
                <a:gd name="T18" fmla="*/ 333 w 409"/>
                <a:gd name="T19" fmla="*/ 38 h 101"/>
                <a:gd name="T20" fmla="*/ 371 w 409"/>
                <a:gd name="T21" fmla="*/ 63 h 101"/>
                <a:gd name="T22" fmla="*/ 409 w 409"/>
                <a:gd name="T23" fmla="*/ 101 h 101"/>
                <a:gd name="T24" fmla="*/ 409 w 409"/>
                <a:gd name="T25" fmla="*/ 101 h 101"/>
                <a:gd name="T26" fmla="*/ 384 w 409"/>
                <a:gd name="T27" fmla="*/ 82 h 101"/>
                <a:gd name="T28" fmla="*/ 352 w 409"/>
                <a:gd name="T29" fmla="*/ 57 h 101"/>
                <a:gd name="T30" fmla="*/ 308 w 409"/>
                <a:gd name="T31" fmla="*/ 38 h 101"/>
                <a:gd name="T32" fmla="*/ 245 w 409"/>
                <a:gd name="T33" fmla="*/ 25 h 101"/>
                <a:gd name="T34" fmla="*/ 176 w 409"/>
                <a:gd name="T35" fmla="*/ 25 h 101"/>
                <a:gd name="T36" fmla="*/ 138 w 409"/>
                <a:gd name="T37" fmla="*/ 25 h 101"/>
                <a:gd name="T38" fmla="*/ 94 w 409"/>
                <a:gd name="T39" fmla="*/ 38 h 101"/>
                <a:gd name="T40" fmla="*/ 50 w 409"/>
                <a:gd name="T41" fmla="*/ 51 h 101"/>
                <a:gd name="T42" fmla="*/ 0 w 409"/>
                <a:gd name="T43" fmla="*/ 70 h 101"/>
                <a:gd name="T44" fmla="*/ 0 w 409"/>
                <a:gd name="T45" fmla="*/ 7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101">
                  <a:moveTo>
                    <a:pt x="0" y="70"/>
                  </a:moveTo>
                  <a:lnTo>
                    <a:pt x="0" y="70"/>
                  </a:lnTo>
                  <a:lnTo>
                    <a:pt x="38" y="44"/>
                  </a:lnTo>
                  <a:lnTo>
                    <a:pt x="82" y="25"/>
                  </a:lnTo>
                  <a:lnTo>
                    <a:pt x="132" y="7"/>
                  </a:lnTo>
                  <a:lnTo>
                    <a:pt x="195" y="0"/>
                  </a:lnTo>
                  <a:lnTo>
                    <a:pt x="233" y="0"/>
                  </a:lnTo>
                  <a:lnTo>
                    <a:pt x="264" y="7"/>
                  </a:lnTo>
                  <a:lnTo>
                    <a:pt x="302" y="19"/>
                  </a:lnTo>
                  <a:lnTo>
                    <a:pt x="333" y="38"/>
                  </a:lnTo>
                  <a:lnTo>
                    <a:pt x="371" y="63"/>
                  </a:lnTo>
                  <a:lnTo>
                    <a:pt x="409" y="101"/>
                  </a:lnTo>
                  <a:lnTo>
                    <a:pt x="409" y="101"/>
                  </a:lnTo>
                  <a:lnTo>
                    <a:pt x="384" y="82"/>
                  </a:lnTo>
                  <a:lnTo>
                    <a:pt x="352" y="57"/>
                  </a:lnTo>
                  <a:lnTo>
                    <a:pt x="308" y="38"/>
                  </a:lnTo>
                  <a:lnTo>
                    <a:pt x="245" y="25"/>
                  </a:lnTo>
                  <a:lnTo>
                    <a:pt x="176" y="25"/>
                  </a:lnTo>
                  <a:lnTo>
                    <a:pt x="138" y="25"/>
                  </a:lnTo>
                  <a:lnTo>
                    <a:pt x="94" y="38"/>
                  </a:lnTo>
                  <a:lnTo>
                    <a:pt x="50" y="51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1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419">
              <a:extLst>
                <a:ext uri="{FF2B5EF4-FFF2-40B4-BE49-F238E27FC236}">
                  <a16:creationId xmlns:a16="http://schemas.microsoft.com/office/drawing/2014/main" id="{CFFC0D39-B988-4190-B5CE-1993C0632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207"/>
              <a:ext cx="265" cy="365"/>
            </a:xfrm>
            <a:custGeom>
              <a:avLst/>
              <a:gdLst>
                <a:gd name="T0" fmla="*/ 0 w 265"/>
                <a:gd name="T1" fmla="*/ 176 h 365"/>
                <a:gd name="T2" fmla="*/ 0 w 265"/>
                <a:gd name="T3" fmla="*/ 176 h 365"/>
                <a:gd name="T4" fmla="*/ 0 w 265"/>
                <a:gd name="T5" fmla="*/ 214 h 365"/>
                <a:gd name="T6" fmla="*/ 7 w 265"/>
                <a:gd name="T7" fmla="*/ 245 h 365"/>
                <a:gd name="T8" fmla="*/ 13 w 265"/>
                <a:gd name="T9" fmla="*/ 277 h 365"/>
                <a:gd name="T10" fmla="*/ 32 w 265"/>
                <a:gd name="T11" fmla="*/ 308 h 365"/>
                <a:gd name="T12" fmla="*/ 51 w 265"/>
                <a:gd name="T13" fmla="*/ 327 h 365"/>
                <a:gd name="T14" fmla="*/ 70 w 265"/>
                <a:gd name="T15" fmla="*/ 346 h 365"/>
                <a:gd name="T16" fmla="*/ 95 w 265"/>
                <a:gd name="T17" fmla="*/ 359 h 365"/>
                <a:gd name="T18" fmla="*/ 120 w 265"/>
                <a:gd name="T19" fmla="*/ 365 h 365"/>
                <a:gd name="T20" fmla="*/ 120 w 265"/>
                <a:gd name="T21" fmla="*/ 365 h 365"/>
                <a:gd name="T22" fmla="*/ 151 w 265"/>
                <a:gd name="T23" fmla="*/ 359 h 365"/>
                <a:gd name="T24" fmla="*/ 177 w 265"/>
                <a:gd name="T25" fmla="*/ 352 h 365"/>
                <a:gd name="T26" fmla="*/ 202 w 265"/>
                <a:gd name="T27" fmla="*/ 340 h 365"/>
                <a:gd name="T28" fmla="*/ 221 w 265"/>
                <a:gd name="T29" fmla="*/ 315 h 365"/>
                <a:gd name="T30" fmla="*/ 240 w 265"/>
                <a:gd name="T31" fmla="*/ 289 h 365"/>
                <a:gd name="T32" fmla="*/ 252 w 265"/>
                <a:gd name="T33" fmla="*/ 258 h 365"/>
                <a:gd name="T34" fmla="*/ 265 w 265"/>
                <a:gd name="T35" fmla="*/ 226 h 365"/>
                <a:gd name="T36" fmla="*/ 265 w 265"/>
                <a:gd name="T37" fmla="*/ 189 h 365"/>
                <a:gd name="T38" fmla="*/ 265 w 265"/>
                <a:gd name="T39" fmla="*/ 189 h 365"/>
                <a:gd name="T40" fmla="*/ 265 w 265"/>
                <a:gd name="T41" fmla="*/ 151 h 365"/>
                <a:gd name="T42" fmla="*/ 258 w 265"/>
                <a:gd name="T43" fmla="*/ 120 h 365"/>
                <a:gd name="T44" fmla="*/ 252 w 265"/>
                <a:gd name="T45" fmla="*/ 88 h 365"/>
                <a:gd name="T46" fmla="*/ 233 w 265"/>
                <a:gd name="T47" fmla="*/ 57 h 365"/>
                <a:gd name="T48" fmla="*/ 214 w 265"/>
                <a:gd name="T49" fmla="*/ 38 h 365"/>
                <a:gd name="T50" fmla="*/ 195 w 265"/>
                <a:gd name="T51" fmla="*/ 19 h 365"/>
                <a:gd name="T52" fmla="*/ 170 w 265"/>
                <a:gd name="T53" fmla="*/ 6 h 365"/>
                <a:gd name="T54" fmla="*/ 139 w 265"/>
                <a:gd name="T55" fmla="*/ 0 h 365"/>
                <a:gd name="T56" fmla="*/ 139 w 265"/>
                <a:gd name="T57" fmla="*/ 0 h 365"/>
                <a:gd name="T58" fmla="*/ 114 w 265"/>
                <a:gd name="T59" fmla="*/ 6 h 365"/>
                <a:gd name="T60" fmla="*/ 89 w 265"/>
                <a:gd name="T61" fmla="*/ 13 h 365"/>
                <a:gd name="T62" fmla="*/ 63 w 265"/>
                <a:gd name="T63" fmla="*/ 31 h 365"/>
                <a:gd name="T64" fmla="*/ 44 w 265"/>
                <a:gd name="T65" fmla="*/ 50 h 365"/>
                <a:gd name="T66" fmla="*/ 26 w 265"/>
                <a:gd name="T67" fmla="*/ 76 h 365"/>
                <a:gd name="T68" fmla="*/ 13 w 265"/>
                <a:gd name="T69" fmla="*/ 107 h 365"/>
                <a:gd name="T70" fmla="*/ 0 w 265"/>
                <a:gd name="T71" fmla="*/ 138 h 365"/>
                <a:gd name="T72" fmla="*/ 0 w 265"/>
                <a:gd name="T73" fmla="*/ 176 h 365"/>
                <a:gd name="T74" fmla="*/ 0 w 265"/>
                <a:gd name="T75" fmla="*/ 17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" h="365">
                  <a:moveTo>
                    <a:pt x="0" y="176"/>
                  </a:moveTo>
                  <a:lnTo>
                    <a:pt x="0" y="176"/>
                  </a:lnTo>
                  <a:lnTo>
                    <a:pt x="0" y="214"/>
                  </a:lnTo>
                  <a:lnTo>
                    <a:pt x="7" y="245"/>
                  </a:lnTo>
                  <a:lnTo>
                    <a:pt x="13" y="277"/>
                  </a:lnTo>
                  <a:lnTo>
                    <a:pt x="32" y="308"/>
                  </a:lnTo>
                  <a:lnTo>
                    <a:pt x="51" y="327"/>
                  </a:lnTo>
                  <a:lnTo>
                    <a:pt x="70" y="346"/>
                  </a:lnTo>
                  <a:lnTo>
                    <a:pt x="95" y="359"/>
                  </a:lnTo>
                  <a:lnTo>
                    <a:pt x="120" y="365"/>
                  </a:lnTo>
                  <a:lnTo>
                    <a:pt x="120" y="365"/>
                  </a:lnTo>
                  <a:lnTo>
                    <a:pt x="151" y="359"/>
                  </a:lnTo>
                  <a:lnTo>
                    <a:pt x="177" y="352"/>
                  </a:lnTo>
                  <a:lnTo>
                    <a:pt x="202" y="340"/>
                  </a:lnTo>
                  <a:lnTo>
                    <a:pt x="221" y="315"/>
                  </a:lnTo>
                  <a:lnTo>
                    <a:pt x="240" y="289"/>
                  </a:lnTo>
                  <a:lnTo>
                    <a:pt x="252" y="258"/>
                  </a:lnTo>
                  <a:lnTo>
                    <a:pt x="265" y="226"/>
                  </a:lnTo>
                  <a:lnTo>
                    <a:pt x="265" y="189"/>
                  </a:lnTo>
                  <a:lnTo>
                    <a:pt x="265" y="189"/>
                  </a:lnTo>
                  <a:lnTo>
                    <a:pt x="265" y="151"/>
                  </a:lnTo>
                  <a:lnTo>
                    <a:pt x="258" y="120"/>
                  </a:lnTo>
                  <a:lnTo>
                    <a:pt x="252" y="88"/>
                  </a:lnTo>
                  <a:lnTo>
                    <a:pt x="233" y="57"/>
                  </a:lnTo>
                  <a:lnTo>
                    <a:pt x="214" y="38"/>
                  </a:lnTo>
                  <a:lnTo>
                    <a:pt x="195" y="19"/>
                  </a:lnTo>
                  <a:lnTo>
                    <a:pt x="170" y="6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14" y="6"/>
                  </a:lnTo>
                  <a:lnTo>
                    <a:pt x="89" y="13"/>
                  </a:lnTo>
                  <a:lnTo>
                    <a:pt x="63" y="31"/>
                  </a:lnTo>
                  <a:lnTo>
                    <a:pt x="44" y="50"/>
                  </a:lnTo>
                  <a:lnTo>
                    <a:pt x="26" y="76"/>
                  </a:lnTo>
                  <a:lnTo>
                    <a:pt x="13" y="107"/>
                  </a:lnTo>
                  <a:lnTo>
                    <a:pt x="0" y="138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5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420">
              <a:extLst>
                <a:ext uri="{FF2B5EF4-FFF2-40B4-BE49-F238E27FC236}">
                  <a16:creationId xmlns:a16="http://schemas.microsoft.com/office/drawing/2014/main" id="{F6A4BDAA-7A15-4D07-8011-5BA4D8220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2245"/>
              <a:ext cx="214" cy="289"/>
            </a:xfrm>
            <a:custGeom>
              <a:avLst/>
              <a:gdLst>
                <a:gd name="T0" fmla="*/ 0 w 214"/>
                <a:gd name="T1" fmla="*/ 138 h 289"/>
                <a:gd name="T2" fmla="*/ 0 w 214"/>
                <a:gd name="T3" fmla="*/ 138 h 289"/>
                <a:gd name="T4" fmla="*/ 0 w 214"/>
                <a:gd name="T5" fmla="*/ 170 h 289"/>
                <a:gd name="T6" fmla="*/ 6 w 214"/>
                <a:gd name="T7" fmla="*/ 195 h 289"/>
                <a:gd name="T8" fmla="*/ 12 w 214"/>
                <a:gd name="T9" fmla="*/ 220 h 289"/>
                <a:gd name="T10" fmla="*/ 25 w 214"/>
                <a:gd name="T11" fmla="*/ 245 h 289"/>
                <a:gd name="T12" fmla="*/ 37 w 214"/>
                <a:gd name="T13" fmla="*/ 264 h 289"/>
                <a:gd name="T14" fmla="*/ 56 w 214"/>
                <a:gd name="T15" fmla="*/ 277 h 289"/>
                <a:gd name="T16" fmla="*/ 75 w 214"/>
                <a:gd name="T17" fmla="*/ 283 h 289"/>
                <a:gd name="T18" fmla="*/ 100 w 214"/>
                <a:gd name="T19" fmla="*/ 289 h 289"/>
                <a:gd name="T20" fmla="*/ 100 w 214"/>
                <a:gd name="T21" fmla="*/ 289 h 289"/>
                <a:gd name="T22" fmla="*/ 119 w 214"/>
                <a:gd name="T23" fmla="*/ 289 h 289"/>
                <a:gd name="T24" fmla="*/ 144 w 214"/>
                <a:gd name="T25" fmla="*/ 283 h 289"/>
                <a:gd name="T26" fmla="*/ 163 w 214"/>
                <a:gd name="T27" fmla="*/ 270 h 289"/>
                <a:gd name="T28" fmla="*/ 176 w 214"/>
                <a:gd name="T29" fmla="*/ 251 h 289"/>
                <a:gd name="T30" fmla="*/ 195 w 214"/>
                <a:gd name="T31" fmla="*/ 233 h 289"/>
                <a:gd name="T32" fmla="*/ 201 w 214"/>
                <a:gd name="T33" fmla="*/ 207 h 289"/>
                <a:gd name="T34" fmla="*/ 214 w 214"/>
                <a:gd name="T35" fmla="*/ 182 h 289"/>
                <a:gd name="T36" fmla="*/ 214 w 214"/>
                <a:gd name="T37" fmla="*/ 151 h 289"/>
                <a:gd name="T38" fmla="*/ 214 w 214"/>
                <a:gd name="T39" fmla="*/ 151 h 289"/>
                <a:gd name="T40" fmla="*/ 214 w 214"/>
                <a:gd name="T41" fmla="*/ 119 h 289"/>
                <a:gd name="T42" fmla="*/ 207 w 214"/>
                <a:gd name="T43" fmla="*/ 94 h 289"/>
                <a:gd name="T44" fmla="*/ 201 w 214"/>
                <a:gd name="T45" fmla="*/ 69 h 289"/>
                <a:gd name="T46" fmla="*/ 188 w 214"/>
                <a:gd name="T47" fmla="*/ 44 h 289"/>
                <a:gd name="T48" fmla="*/ 176 w 214"/>
                <a:gd name="T49" fmla="*/ 25 h 289"/>
                <a:gd name="T50" fmla="*/ 157 w 214"/>
                <a:gd name="T51" fmla="*/ 12 h 289"/>
                <a:gd name="T52" fmla="*/ 138 w 214"/>
                <a:gd name="T53" fmla="*/ 6 h 289"/>
                <a:gd name="T54" fmla="*/ 113 w 214"/>
                <a:gd name="T55" fmla="*/ 0 h 289"/>
                <a:gd name="T56" fmla="*/ 113 w 214"/>
                <a:gd name="T57" fmla="*/ 0 h 289"/>
                <a:gd name="T58" fmla="*/ 94 w 214"/>
                <a:gd name="T59" fmla="*/ 0 h 289"/>
                <a:gd name="T60" fmla="*/ 69 w 214"/>
                <a:gd name="T61" fmla="*/ 6 h 289"/>
                <a:gd name="T62" fmla="*/ 50 w 214"/>
                <a:gd name="T63" fmla="*/ 19 h 289"/>
                <a:gd name="T64" fmla="*/ 37 w 214"/>
                <a:gd name="T65" fmla="*/ 38 h 289"/>
                <a:gd name="T66" fmla="*/ 18 w 214"/>
                <a:gd name="T67" fmla="*/ 56 h 289"/>
                <a:gd name="T68" fmla="*/ 12 w 214"/>
                <a:gd name="T69" fmla="*/ 82 h 289"/>
                <a:gd name="T70" fmla="*/ 0 w 214"/>
                <a:gd name="T71" fmla="*/ 107 h 289"/>
                <a:gd name="T72" fmla="*/ 0 w 214"/>
                <a:gd name="T73" fmla="*/ 138 h 289"/>
                <a:gd name="T74" fmla="*/ 0 w 214"/>
                <a:gd name="T75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89">
                  <a:moveTo>
                    <a:pt x="0" y="138"/>
                  </a:moveTo>
                  <a:lnTo>
                    <a:pt x="0" y="138"/>
                  </a:lnTo>
                  <a:lnTo>
                    <a:pt x="0" y="170"/>
                  </a:lnTo>
                  <a:lnTo>
                    <a:pt x="6" y="195"/>
                  </a:lnTo>
                  <a:lnTo>
                    <a:pt x="12" y="220"/>
                  </a:lnTo>
                  <a:lnTo>
                    <a:pt x="25" y="245"/>
                  </a:lnTo>
                  <a:lnTo>
                    <a:pt x="37" y="264"/>
                  </a:lnTo>
                  <a:lnTo>
                    <a:pt x="56" y="277"/>
                  </a:lnTo>
                  <a:lnTo>
                    <a:pt x="75" y="283"/>
                  </a:lnTo>
                  <a:lnTo>
                    <a:pt x="100" y="289"/>
                  </a:lnTo>
                  <a:lnTo>
                    <a:pt x="100" y="289"/>
                  </a:lnTo>
                  <a:lnTo>
                    <a:pt x="119" y="289"/>
                  </a:lnTo>
                  <a:lnTo>
                    <a:pt x="144" y="283"/>
                  </a:lnTo>
                  <a:lnTo>
                    <a:pt x="163" y="270"/>
                  </a:lnTo>
                  <a:lnTo>
                    <a:pt x="176" y="251"/>
                  </a:lnTo>
                  <a:lnTo>
                    <a:pt x="195" y="233"/>
                  </a:lnTo>
                  <a:lnTo>
                    <a:pt x="201" y="207"/>
                  </a:lnTo>
                  <a:lnTo>
                    <a:pt x="214" y="182"/>
                  </a:lnTo>
                  <a:lnTo>
                    <a:pt x="214" y="151"/>
                  </a:lnTo>
                  <a:lnTo>
                    <a:pt x="214" y="151"/>
                  </a:lnTo>
                  <a:lnTo>
                    <a:pt x="214" y="119"/>
                  </a:lnTo>
                  <a:lnTo>
                    <a:pt x="207" y="94"/>
                  </a:lnTo>
                  <a:lnTo>
                    <a:pt x="201" y="69"/>
                  </a:lnTo>
                  <a:lnTo>
                    <a:pt x="188" y="44"/>
                  </a:lnTo>
                  <a:lnTo>
                    <a:pt x="176" y="25"/>
                  </a:lnTo>
                  <a:lnTo>
                    <a:pt x="157" y="12"/>
                  </a:lnTo>
                  <a:lnTo>
                    <a:pt x="138" y="6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4" y="0"/>
                  </a:lnTo>
                  <a:lnTo>
                    <a:pt x="69" y="6"/>
                  </a:lnTo>
                  <a:lnTo>
                    <a:pt x="50" y="19"/>
                  </a:lnTo>
                  <a:lnTo>
                    <a:pt x="37" y="38"/>
                  </a:lnTo>
                  <a:lnTo>
                    <a:pt x="18" y="56"/>
                  </a:lnTo>
                  <a:lnTo>
                    <a:pt x="12" y="82"/>
                  </a:lnTo>
                  <a:lnTo>
                    <a:pt x="0" y="107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4DA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421">
              <a:extLst>
                <a:ext uri="{FF2B5EF4-FFF2-40B4-BE49-F238E27FC236}">
                  <a16:creationId xmlns:a16="http://schemas.microsoft.com/office/drawing/2014/main" id="{382E86C7-E4CC-4944-8388-B26E69D36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308"/>
              <a:ext cx="139" cy="176"/>
            </a:xfrm>
            <a:custGeom>
              <a:avLst/>
              <a:gdLst>
                <a:gd name="T0" fmla="*/ 0 w 139"/>
                <a:gd name="T1" fmla="*/ 81 h 176"/>
                <a:gd name="T2" fmla="*/ 0 w 139"/>
                <a:gd name="T3" fmla="*/ 81 h 176"/>
                <a:gd name="T4" fmla="*/ 0 w 139"/>
                <a:gd name="T5" fmla="*/ 119 h 176"/>
                <a:gd name="T6" fmla="*/ 13 w 139"/>
                <a:gd name="T7" fmla="*/ 151 h 176"/>
                <a:gd name="T8" fmla="*/ 38 w 139"/>
                <a:gd name="T9" fmla="*/ 170 h 176"/>
                <a:gd name="T10" fmla="*/ 63 w 139"/>
                <a:gd name="T11" fmla="*/ 176 h 176"/>
                <a:gd name="T12" fmla="*/ 63 w 139"/>
                <a:gd name="T13" fmla="*/ 176 h 176"/>
                <a:gd name="T14" fmla="*/ 95 w 139"/>
                <a:gd name="T15" fmla="*/ 170 h 176"/>
                <a:gd name="T16" fmla="*/ 114 w 139"/>
                <a:gd name="T17" fmla="*/ 151 h 176"/>
                <a:gd name="T18" fmla="*/ 132 w 139"/>
                <a:gd name="T19" fmla="*/ 125 h 176"/>
                <a:gd name="T20" fmla="*/ 139 w 139"/>
                <a:gd name="T21" fmla="*/ 94 h 176"/>
                <a:gd name="T22" fmla="*/ 139 w 139"/>
                <a:gd name="T23" fmla="*/ 94 h 176"/>
                <a:gd name="T24" fmla="*/ 139 w 139"/>
                <a:gd name="T25" fmla="*/ 56 h 176"/>
                <a:gd name="T26" fmla="*/ 120 w 139"/>
                <a:gd name="T27" fmla="*/ 25 h 176"/>
                <a:gd name="T28" fmla="*/ 101 w 139"/>
                <a:gd name="T29" fmla="*/ 6 h 176"/>
                <a:gd name="T30" fmla="*/ 76 w 139"/>
                <a:gd name="T31" fmla="*/ 0 h 176"/>
                <a:gd name="T32" fmla="*/ 76 w 139"/>
                <a:gd name="T33" fmla="*/ 0 h 176"/>
                <a:gd name="T34" fmla="*/ 44 w 139"/>
                <a:gd name="T35" fmla="*/ 6 h 176"/>
                <a:gd name="T36" fmla="*/ 26 w 139"/>
                <a:gd name="T37" fmla="*/ 19 h 176"/>
                <a:gd name="T38" fmla="*/ 7 w 139"/>
                <a:gd name="T39" fmla="*/ 50 h 176"/>
                <a:gd name="T40" fmla="*/ 0 w 139"/>
                <a:gd name="T41" fmla="*/ 81 h 176"/>
                <a:gd name="T42" fmla="*/ 0 w 139"/>
                <a:gd name="T43" fmla="*/ 8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76">
                  <a:moveTo>
                    <a:pt x="0" y="81"/>
                  </a:moveTo>
                  <a:lnTo>
                    <a:pt x="0" y="81"/>
                  </a:lnTo>
                  <a:lnTo>
                    <a:pt x="0" y="119"/>
                  </a:lnTo>
                  <a:lnTo>
                    <a:pt x="13" y="151"/>
                  </a:lnTo>
                  <a:lnTo>
                    <a:pt x="38" y="170"/>
                  </a:lnTo>
                  <a:lnTo>
                    <a:pt x="63" y="176"/>
                  </a:lnTo>
                  <a:lnTo>
                    <a:pt x="63" y="176"/>
                  </a:lnTo>
                  <a:lnTo>
                    <a:pt x="95" y="170"/>
                  </a:lnTo>
                  <a:lnTo>
                    <a:pt x="114" y="151"/>
                  </a:lnTo>
                  <a:lnTo>
                    <a:pt x="132" y="125"/>
                  </a:lnTo>
                  <a:lnTo>
                    <a:pt x="139" y="94"/>
                  </a:lnTo>
                  <a:lnTo>
                    <a:pt x="139" y="94"/>
                  </a:lnTo>
                  <a:lnTo>
                    <a:pt x="139" y="56"/>
                  </a:lnTo>
                  <a:lnTo>
                    <a:pt x="120" y="25"/>
                  </a:lnTo>
                  <a:lnTo>
                    <a:pt x="101" y="6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4" y="6"/>
                  </a:lnTo>
                  <a:lnTo>
                    <a:pt x="26" y="19"/>
                  </a:lnTo>
                  <a:lnTo>
                    <a:pt x="7" y="50"/>
                  </a:lnTo>
                  <a:lnTo>
                    <a:pt x="0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422">
              <a:extLst>
                <a:ext uri="{FF2B5EF4-FFF2-40B4-BE49-F238E27FC236}">
                  <a16:creationId xmlns:a16="http://schemas.microsoft.com/office/drawing/2014/main" id="{E569B976-37E3-42E2-98AF-4C3D86A9F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301"/>
              <a:ext cx="56" cy="70"/>
            </a:xfrm>
            <a:custGeom>
              <a:avLst/>
              <a:gdLst>
                <a:gd name="T0" fmla="*/ 6 w 56"/>
                <a:gd name="T1" fmla="*/ 32 h 70"/>
                <a:gd name="T2" fmla="*/ 6 w 56"/>
                <a:gd name="T3" fmla="*/ 32 h 70"/>
                <a:gd name="T4" fmla="*/ 0 w 56"/>
                <a:gd name="T5" fmla="*/ 44 h 70"/>
                <a:gd name="T6" fmla="*/ 6 w 56"/>
                <a:gd name="T7" fmla="*/ 57 h 70"/>
                <a:gd name="T8" fmla="*/ 12 w 56"/>
                <a:gd name="T9" fmla="*/ 63 h 70"/>
                <a:gd name="T10" fmla="*/ 25 w 56"/>
                <a:gd name="T11" fmla="*/ 70 h 70"/>
                <a:gd name="T12" fmla="*/ 25 w 56"/>
                <a:gd name="T13" fmla="*/ 70 h 70"/>
                <a:gd name="T14" fmla="*/ 38 w 56"/>
                <a:gd name="T15" fmla="*/ 70 h 70"/>
                <a:gd name="T16" fmla="*/ 44 w 56"/>
                <a:gd name="T17" fmla="*/ 63 h 70"/>
                <a:gd name="T18" fmla="*/ 50 w 56"/>
                <a:gd name="T19" fmla="*/ 51 h 70"/>
                <a:gd name="T20" fmla="*/ 56 w 56"/>
                <a:gd name="T21" fmla="*/ 38 h 70"/>
                <a:gd name="T22" fmla="*/ 56 w 56"/>
                <a:gd name="T23" fmla="*/ 38 h 70"/>
                <a:gd name="T24" fmla="*/ 56 w 56"/>
                <a:gd name="T25" fmla="*/ 26 h 70"/>
                <a:gd name="T26" fmla="*/ 56 w 56"/>
                <a:gd name="T27" fmla="*/ 13 h 70"/>
                <a:gd name="T28" fmla="*/ 44 w 56"/>
                <a:gd name="T29" fmla="*/ 7 h 70"/>
                <a:gd name="T30" fmla="*/ 38 w 56"/>
                <a:gd name="T31" fmla="*/ 0 h 70"/>
                <a:gd name="T32" fmla="*/ 38 w 56"/>
                <a:gd name="T33" fmla="*/ 0 h 70"/>
                <a:gd name="T34" fmla="*/ 25 w 56"/>
                <a:gd name="T35" fmla="*/ 0 h 70"/>
                <a:gd name="T36" fmla="*/ 19 w 56"/>
                <a:gd name="T37" fmla="*/ 7 h 70"/>
                <a:gd name="T38" fmla="*/ 6 w 56"/>
                <a:gd name="T39" fmla="*/ 19 h 70"/>
                <a:gd name="T40" fmla="*/ 6 w 56"/>
                <a:gd name="T41" fmla="*/ 32 h 70"/>
                <a:gd name="T42" fmla="*/ 6 w 56"/>
                <a:gd name="T43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0">
                  <a:moveTo>
                    <a:pt x="6" y="32"/>
                  </a:moveTo>
                  <a:lnTo>
                    <a:pt x="6" y="32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2" y="63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38" y="70"/>
                  </a:lnTo>
                  <a:lnTo>
                    <a:pt x="44" y="63"/>
                  </a:lnTo>
                  <a:lnTo>
                    <a:pt x="50" y="51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26"/>
                  </a:lnTo>
                  <a:lnTo>
                    <a:pt x="56" y="13"/>
                  </a:lnTo>
                  <a:lnTo>
                    <a:pt x="44" y="7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9" y="7"/>
                  </a:lnTo>
                  <a:lnTo>
                    <a:pt x="6" y="19"/>
                  </a:lnTo>
                  <a:lnTo>
                    <a:pt x="6" y="32"/>
                  </a:lnTo>
                  <a:lnTo>
                    <a:pt x="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423">
              <a:extLst>
                <a:ext uri="{FF2B5EF4-FFF2-40B4-BE49-F238E27FC236}">
                  <a16:creationId xmlns:a16="http://schemas.microsoft.com/office/drawing/2014/main" id="{2DA60AF0-689E-463B-9190-BD5FF94F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427"/>
              <a:ext cx="32" cy="32"/>
            </a:xfrm>
            <a:custGeom>
              <a:avLst/>
              <a:gdLst>
                <a:gd name="T0" fmla="*/ 19 w 32"/>
                <a:gd name="T1" fmla="*/ 0 h 32"/>
                <a:gd name="T2" fmla="*/ 19 w 32"/>
                <a:gd name="T3" fmla="*/ 0 h 32"/>
                <a:gd name="T4" fmla="*/ 7 w 32"/>
                <a:gd name="T5" fmla="*/ 0 h 32"/>
                <a:gd name="T6" fmla="*/ 0 w 32"/>
                <a:gd name="T7" fmla="*/ 6 h 32"/>
                <a:gd name="T8" fmla="*/ 0 w 32"/>
                <a:gd name="T9" fmla="*/ 6 h 32"/>
                <a:gd name="T10" fmla="*/ 0 w 32"/>
                <a:gd name="T11" fmla="*/ 19 h 32"/>
                <a:gd name="T12" fmla="*/ 13 w 32"/>
                <a:gd name="T13" fmla="*/ 32 h 32"/>
                <a:gd name="T14" fmla="*/ 13 w 32"/>
                <a:gd name="T15" fmla="*/ 32 h 32"/>
                <a:gd name="T16" fmla="*/ 26 w 32"/>
                <a:gd name="T17" fmla="*/ 32 h 32"/>
                <a:gd name="T18" fmla="*/ 32 w 32"/>
                <a:gd name="T19" fmla="*/ 19 h 32"/>
                <a:gd name="T20" fmla="*/ 32 w 32"/>
                <a:gd name="T21" fmla="*/ 19 h 32"/>
                <a:gd name="T22" fmla="*/ 32 w 32"/>
                <a:gd name="T23" fmla="*/ 6 h 32"/>
                <a:gd name="T24" fmla="*/ 19 w 32"/>
                <a:gd name="T25" fmla="*/ 0 h 32"/>
                <a:gd name="T26" fmla="*/ 19 w 32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2">
                  <a:moveTo>
                    <a:pt x="19" y="0"/>
                  </a:moveTo>
                  <a:lnTo>
                    <a:pt x="1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9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424">
              <a:extLst>
                <a:ext uri="{FF2B5EF4-FFF2-40B4-BE49-F238E27FC236}">
                  <a16:creationId xmlns:a16="http://schemas.microsoft.com/office/drawing/2014/main" id="{7CF31BE4-4961-4B90-8EB5-054B2565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3484"/>
              <a:ext cx="227" cy="82"/>
            </a:xfrm>
            <a:custGeom>
              <a:avLst/>
              <a:gdLst>
                <a:gd name="T0" fmla="*/ 227 w 227"/>
                <a:gd name="T1" fmla="*/ 0 h 82"/>
                <a:gd name="T2" fmla="*/ 227 w 227"/>
                <a:gd name="T3" fmla="*/ 0 h 82"/>
                <a:gd name="T4" fmla="*/ 221 w 227"/>
                <a:gd name="T5" fmla="*/ 13 h 82"/>
                <a:gd name="T6" fmla="*/ 202 w 227"/>
                <a:gd name="T7" fmla="*/ 38 h 82"/>
                <a:gd name="T8" fmla="*/ 170 w 227"/>
                <a:gd name="T9" fmla="*/ 63 h 82"/>
                <a:gd name="T10" fmla="*/ 145 w 227"/>
                <a:gd name="T11" fmla="*/ 76 h 82"/>
                <a:gd name="T12" fmla="*/ 126 w 227"/>
                <a:gd name="T13" fmla="*/ 82 h 82"/>
                <a:gd name="T14" fmla="*/ 126 w 227"/>
                <a:gd name="T15" fmla="*/ 82 h 82"/>
                <a:gd name="T16" fmla="*/ 88 w 227"/>
                <a:gd name="T17" fmla="*/ 82 h 82"/>
                <a:gd name="T18" fmla="*/ 51 w 227"/>
                <a:gd name="T19" fmla="*/ 69 h 82"/>
                <a:gd name="T20" fmla="*/ 0 w 227"/>
                <a:gd name="T21" fmla="*/ 44 h 82"/>
                <a:gd name="T22" fmla="*/ 0 w 227"/>
                <a:gd name="T23" fmla="*/ 44 h 82"/>
                <a:gd name="T24" fmla="*/ 32 w 227"/>
                <a:gd name="T25" fmla="*/ 50 h 82"/>
                <a:gd name="T26" fmla="*/ 76 w 227"/>
                <a:gd name="T27" fmla="*/ 50 h 82"/>
                <a:gd name="T28" fmla="*/ 120 w 227"/>
                <a:gd name="T29" fmla="*/ 44 h 82"/>
                <a:gd name="T30" fmla="*/ 120 w 227"/>
                <a:gd name="T31" fmla="*/ 44 h 82"/>
                <a:gd name="T32" fmla="*/ 164 w 227"/>
                <a:gd name="T33" fmla="*/ 31 h 82"/>
                <a:gd name="T34" fmla="*/ 202 w 227"/>
                <a:gd name="T35" fmla="*/ 19 h 82"/>
                <a:gd name="T36" fmla="*/ 227 w 227"/>
                <a:gd name="T37" fmla="*/ 0 h 82"/>
                <a:gd name="T38" fmla="*/ 227 w 227"/>
                <a:gd name="T3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7" h="82">
                  <a:moveTo>
                    <a:pt x="227" y="0"/>
                  </a:moveTo>
                  <a:lnTo>
                    <a:pt x="227" y="0"/>
                  </a:lnTo>
                  <a:lnTo>
                    <a:pt x="221" y="13"/>
                  </a:lnTo>
                  <a:lnTo>
                    <a:pt x="202" y="38"/>
                  </a:lnTo>
                  <a:lnTo>
                    <a:pt x="170" y="63"/>
                  </a:lnTo>
                  <a:lnTo>
                    <a:pt x="145" y="76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88" y="82"/>
                  </a:lnTo>
                  <a:lnTo>
                    <a:pt x="51" y="6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2" y="50"/>
                  </a:lnTo>
                  <a:lnTo>
                    <a:pt x="76" y="50"/>
                  </a:lnTo>
                  <a:lnTo>
                    <a:pt x="120" y="44"/>
                  </a:lnTo>
                  <a:lnTo>
                    <a:pt x="120" y="44"/>
                  </a:lnTo>
                  <a:lnTo>
                    <a:pt x="164" y="31"/>
                  </a:lnTo>
                  <a:lnTo>
                    <a:pt x="202" y="19"/>
                  </a:ln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425">
              <a:extLst>
                <a:ext uri="{FF2B5EF4-FFF2-40B4-BE49-F238E27FC236}">
                  <a16:creationId xmlns:a16="http://schemas.microsoft.com/office/drawing/2014/main" id="{867980D0-7D07-49BD-A8FB-62D5700D7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" y="2773"/>
              <a:ext cx="817" cy="705"/>
            </a:xfrm>
            <a:custGeom>
              <a:avLst/>
              <a:gdLst>
                <a:gd name="T0" fmla="*/ 817 w 817"/>
                <a:gd name="T1" fmla="*/ 0 h 705"/>
                <a:gd name="T2" fmla="*/ 817 w 817"/>
                <a:gd name="T3" fmla="*/ 0 h 705"/>
                <a:gd name="T4" fmla="*/ 786 w 817"/>
                <a:gd name="T5" fmla="*/ 32 h 705"/>
                <a:gd name="T6" fmla="*/ 755 w 817"/>
                <a:gd name="T7" fmla="*/ 57 h 705"/>
                <a:gd name="T8" fmla="*/ 666 w 817"/>
                <a:gd name="T9" fmla="*/ 113 h 705"/>
                <a:gd name="T10" fmla="*/ 566 w 817"/>
                <a:gd name="T11" fmla="*/ 170 h 705"/>
                <a:gd name="T12" fmla="*/ 453 w 817"/>
                <a:gd name="T13" fmla="*/ 214 h 705"/>
                <a:gd name="T14" fmla="*/ 390 w 817"/>
                <a:gd name="T15" fmla="*/ 227 h 705"/>
                <a:gd name="T16" fmla="*/ 333 w 817"/>
                <a:gd name="T17" fmla="*/ 239 h 705"/>
                <a:gd name="T18" fmla="*/ 270 w 817"/>
                <a:gd name="T19" fmla="*/ 252 h 705"/>
                <a:gd name="T20" fmla="*/ 213 w 817"/>
                <a:gd name="T21" fmla="*/ 252 h 705"/>
                <a:gd name="T22" fmla="*/ 157 w 817"/>
                <a:gd name="T23" fmla="*/ 246 h 705"/>
                <a:gd name="T24" fmla="*/ 100 w 817"/>
                <a:gd name="T25" fmla="*/ 233 h 705"/>
                <a:gd name="T26" fmla="*/ 50 w 817"/>
                <a:gd name="T27" fmla="*/ 214 h 705"/>
                <a:gd name="T28" fmla="*/ 0 w 817"/>
                <a:gd name="T29" fmla="*/ 189 h 705"/>
                <a:gd name="T30" fmla="*/ 0 w 817"/>
                <a:gd name="T31" fmla="*/ 189 h 705"/>
                <a:gd name="T32" fmla="*/ 37 w 817"/>
                <a:gd name="T33" fmla="*/ 227 h 705"/>
                <a:gd name="T34" fmla="*/ 119 w 817"/>
                <a:gd name="T35" fmla="*/ 315 h 705"/>
                <a:gd name="T36" fmla="*/ 169 w 817"/>
                <a:gd name="T37" fmla="*/ 371 h 705"/>
                <a:gd name="T38" fmla="*/ 207 w 817"/>
                <a:gd name="T39" fmla="*/ 434 h 705"/>
                <a:gd name="T40" fmla="*/ 245 w 817"/>
                <a:gd name="T41" fmla="*/ 491 h 705"/>
                <a:gd name="T42" fmla="*/ 257 w 817"/>
                <a:gd name="T43" fmla="*/ 541 h 705"/>
                <a:gd name="T44" fmla="*/ 257 w 817"/>
                <a:gd name="T45" fmla="*/ 541 h 705"/>
                <a:gd name="T46" fmla="*/ 270 w 817"/>
                <a:gd name="T47" fmla="*/ 585 h 705"/>
                <a:gd name="T48" fmla="*/ 276 w 817"/>
                <a:gd name="T49" fmla="*/ 610 h 705"/>
                <a:gd name="T50" fmla="*/ 283 w 817"/>
                <a:gd name="T51" fmla="*/ 636 h 705"/>
                <a:gd name="T52" fmla="*/ 302 w 817"/>
                <a:gd name="T53" fmla="*/ 654 h 705"/>
                <a:gd name="T54" fmla="*/ 327 w 817"/>
                <a:gd name="T55" fmla="*/ 673 h 705"/>
                <a:gd name="T56" fmla="*/ 364 w 817"/>
                <a:gd name="T57" fmla="*/ 686 h 705"/>
                <a:gd name="T58" fmla="*/ 408 w 817"/>
                <a:gd name="T59" fmla="*/ 698 h 705"/>
                <a:gd name="T60" fmla="*/ 408 w 817"/>
                <a:gd name="T61" fmla="*/ 698 h 705"/>
                <a:gd name="T62" fmla="*/ 453 w 817"/>
                <a:gd name="T63" fmla="*/ 705 h 705"/>
                <a:gd name="T64" fmla="*/ 497 w 817"/>
                <a:gd name="T65" fmla="*/ 705 h 705"/>
                <a:gd name="T66" fmla="*/ 534 w 817"/>
                <a:gd name="T67" fmla="*/ 692 h 705"/>
                <a:gd name="T68" fmla="*/ 578 w 817"/>
                <a:gd name="T69" fmla="*/ 667 h 705"/>
                <a:gd name="T70" fmla="*/ 622 w 817"/>
                <a:gd name="T71" fmla="*/ 629 h 705"/>
                <a:gd name="T72" fmla="*/ 666 w 817"/>
                <a:gd name="T73" fmla="*/ 573 h 705"/>
                <a:gd name="T74" fmla="*/ 704 w 817"/>
                <a:gd name="T75" fmla="*/ 503 h 705"/>
                <a:gd name="T76" fmla="*/ 742 w 817"/>
                <a:gd name="T77" fmla="*/ 409 h 705"/>
                <a:gd name="T78" fmla="*/ 742 w 817"/>
                <a:gd name="T79" fmla="*/ 409 h 705"/>
                <a:gd name="T80" fmla="*/ 767 w 817"/>
                <a:gd name="T81" fmla="*/ 315 h 705"/>
                <a:gd name="T82" fmla="*/ 792 w 817"/>
                <a:gd name="T83" fmla="*/ 233 h 705"/>
                <a:gd name="T84" fmla="*/ 805 w 817"/>
                <a:gd name="T85" fmla="*/ 164 h 705"/>
                <a:gd name="T86" fmla="*/ 811 w 817"/>
                <a:gd name="T87" fmla="*/ 107 h 705"/>
                <a:gd name="T88" fmla="*/ 817 w 817"/>
                <a:gd name="T89" fmla="*/ 32 h 705"/>
                <a:gd name="T90" fmla="*/ 817 w 817"/>
                <a:gd name="T91" fmla="*/ 0 h 705"/>
                <a:gd name="T92" fmla="*/ 817 w 817"/>
                <a:gd name="T93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7" h="705">
                  <a:moveTo>
                    <a:pt x="817" y="0"/>
                  </a:moveTo>
                  <a:lnTo>
                    <a:pt x="817" y="0"/>
                  </a:lnTo>
                  <a:lnTo>
                    <a:pt x="786" y="32"/>
                  </a:lnTo>
                  <a:lnTo>
                    <a:pt x="755" y="57"/>
                  </a:lnTo>
                  <a:lnTo>
                    <a:pt x="666" y="113"/>
                  </a:lnTo>
                  <a:lnTo>
                    <a:pt x="566" y="170"/>
                  </a:lnTo>
                  <a:lnTo>
                    <a:pt x="453" y="214"/>
                  </a:lnTo>
                  <a:lnTo>
                    <a:pt x="390" y="227"/>
                  </a:lnTo>
                  <a:lnTo>
                    <a:pt x="333" y="239"/>
                  </a:lnTo>
                  <a:lnTo>
                    <a:pt x="270" y="252"/>
                  </a:lnTo>
                  <a:lnTo>
                    <a:pt x="213" y="252"/>
                  </a:lnTo>
                  <a:lnTo>
                    <a:pt x="157" y="246"/>
                  </a:lnTo>
                  <a:lnTo>
                    <a:pt x="100" y="233"/>
                  </a:lnTo>
                  <a:lnTo>
                    <a:pt x="50" y="214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37" y="227"/>
                  </a:lnTo>
                  <a:lnTo>
                    <a:pt x="119" y="315"/>
                  </a:lnTo>
                  <a:lnTo>
                    <a:pt x="169" y="371"/>
                  </a:lnTo>
                  <a:lnTo>
                    <a:pt x="207" y="434"/>
                  </a:lnTo>
                  <a:lnTo>
                    <a:pt x="245" y="491"/>
                  </a:lnTo>
                  <a:lnTo>
                    <a:pt x="257" y="541"/>
                  </a:lnTo>
                  <a:lnTo>
                    <a:pt x="257" y="541"/>
                  </a:lnTo>
                  <a:lnTo>
                    <a:pt x="270" y="585"/>
                  </a:lnTo>
                  <a:lnTo>
                    <a:pt x="276" y="610"/>
                  </a:lnTo>
                  <a:lnTo>
                    <a:pt x="283" y="636"/>
                  </a:lnTo>
                  <a:lnTo>
                    <a:pt x="302" y="654"/>
                  </a:lnTo>
                  <a:lnTo>
                    <a:pt x="327" y="673"/>
                  </a:lnTo>
                  <a:lnTo>
                    <a:pt x="364" y="686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453" y="705"/>
                  </a:lnTo>
                  <a:lnTo>
                    <a:pt x="497" y="705"/>
                  </a:lnTo>
                  <a:lnTo>
                    <a:pt x="534" y="692"/>
                  </a:lnTo>
                  <a:lnTo>
                    <a:pt x="578" y="667"/>
                  </a:lnTo>
                  <a:lnTo>
                    <a:pt x="622" y="629"/>
                  </a:lnTo>
                  <a:lnTo>
                    <a:pt x="666" y="573"/>
                  </a:lnTo>
                  <a:lnTo>
                    <a:pt x="704" y="503"/>
                  </a:lnTo>
                  <a:lnTo>
                    <a:pt x="742" y="409"/>
                  </a:lnTo>
                  <a:lnTo>
                    <a:pt x="742" y="409"/>
                  </a:lnTo>
                  <a:lnTo>
                    <a:pt x="767" y="315"/>
                  </a:lnTo>
                  <a:lnTo>
                    <a:pt x="792" y="233"/>
                  </a:lnTo>
                  <a:lnTo>
                    <a:pt x="805" y="164"/>
                  </a:lnTo>
                  <a:lnTo>
                    <a:pt x="811" y="107"/>
                  </a:lnTo>
                  <a:lnTo>
                    <a:pt x="817" y="32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1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426">
              <a:extLst>
                <a:ext uri="{FF2B5EF4-FFF2-40B4-BE49-F238E27FC236}">
                  <a16:creationId xmlns:a16="http://schemas.microsoft.com/office/drawing/2014/main" id="{EB0371E6-018E-42FF-9B78-AF21C89A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817"/>
              <a:ext cx="711" cy="554"/>
            </a:xfrm>
            <a:custGeom>
              <a:avLst/>
              <a:gdLst>
                <a:gd name="T0" fmla="*/ 711 w 711"/>
                <a:gd name="T1" fmla="*/ 0 h 554"/>
                <a:gd name="T2" fmla="*/ 711 w 711"/>
                <a:gd name="T3" fmla="*/ 0 h 554"/>
                <a:gd name="T4" fmla="*/ 673 w 711"/>
                <a:gd name="T5" fmla="*/ 44 h 554"/>
                <a:gd name="T6" fmla="*/ 629 w 711"/>
                <a:gd name="T7" fmla="*/ 88 h 554"/>
                <a:gd name="T8" fmla="*/ 578 w 711"/>
                <a:gd name="T9" fmla="*/ 126 h 554"/>
                <a:gd name="T10" fmla="*/ 528 w 711"/>
                <a:gd name="T11" fmla="*/ 157 h 554"/>
                <a:gd name="T12" fmla="*/ 471 w 711"/>
                <a:gd name="T13" fmla="*/ 189 h 554"/>
                <a:gd name="T14" fmla="*/ 421 w 711"/>
                <a:gd name="T15" fmla="*/ 214 h 554"/>
                <a:gd name="T16" fmla="*/ 365 w 711"/>
                <a:gd name="T17" fmla="*/ 233 h 554"/>
                <a:gd name="T18" fmla="*/ 308 w 711"/>
                <a:gd name="T19" fmla="*/ 252 h 554"/>
                <a:gd name="T20" fmla="*/ 308 w 711"/>
                <a:gd name="T21" fmla="*/ 252 h 554"/>
                <a:gd name="T22" fmla="*/ 226 w 711"/>
                <a:gd name="T23" fmla="*/ 258 h 554"/>
                <a:gd name="T24" fmla="*/ 151 w 711"/>
                <a:gd name="T25" fmla="*/ 258 h 554"/>
                <a:gd name="T26" fmla="*/ 75 w 711"/>
                <a:gd name="T27" fmla="*/ 239 h 554"/>
                <a:gd name="T28" fmla="*/ 0 w 711"/>
                <a:gd name="T29" fmla="*/ 214 h 554"/>
                <a:gd name="T30" fmla="*/ 0 w 711"/>
                <a:gd name="T31" fmla="*/ 214 h 554"/>
                <a:gd name="T32" fmla="*/ 44 w 711"/>
                <a:gd name="T33" fmla="*/ 258 h 554"/>
                <a:gd name="T34" fmla="*/ 100 w 711"/>
                <a:gd name="T35" fmla="*/ 321 h 554"/>
                <a:gd name="T36" fmla="*/ 132 w 711"/>
                <a:gd name="T37" fmla="*/ 359 h 554"/>
                <a:gd name="T38" fmla="*/ 157 w 711"/>
                <a:gd name="T39" fmla="*/ 397 h 554"/>
                <a:gd name="T40" fmla="*/ 176 w 711"/>
                <a:gd name="T41" fmla="*/ 434 h 554"/>
                <a:gd name="T42" fmla="*/ 188 w 711"/>
                <a:gd name="T43" fmla="*/ 478 h 554"/>
                <a:gd name="T44" fmla="*/ 188 w 711"/>
                <a:gd name="T45" fmla="*/ 478 h 554"/>
                <a:gd name="T46" fmla="*/ 201 w 711"/>
                <a:gd name="T47" fmla="*/ 503 h 554"/>
                <a:gd name="T48" fmla="*/ 214 w 711"/>
                <a:gd name="T49" fmla="*/ 516 h 554"/>
                <a:gd name="T50" fmla="*/ 232 w 711"/>
                <a:gd name="T51" fmla="*/ 535 h 554"/>
                <a:gd name="T52" fmla="*/ 258 w 711"/>
                <a:gd name="T53" fmla="*/ 541 h 554"/>
                <a:gd name="T54" fmla="*/ 283 w 711"/>
                <a:gd name="T55" fmla="*/ 554 h 554"/>
                <a:gd name="T56" fmla="*/ 314 w 711"/>
                <a:gd name="T57" fmla="*/ 554 h 554"/>
                <a:gd name="T58" fmla="*/ 346 w 711"/>
                <a:gd name="T59" fmla="*/ 554 h 554"/>
                <a:gd name="T60" fmla="*/ 383 w 711"/>
                <a:gd name="T61" fmla="*/ 554 h 554"/>
                <a:gd name="T62" fmla="*/ 415 w 711"/>
                <a:gd name="T63" fmla="*/ 547 h 554"/>
                <a:gd name="T64" fmla="*/ 453 w 711"/>
                <a:gd name="T65" fmla="*/ 535 h 554"/>
                <a:gd name="T66" fmla="*/ 490 w 711"/>
                <a:gd name="T67" fmla="*/ 516 h 554"/>
                <a:gd name="T68" fmla="*/ 522 w 711"/>
                <a:gd name="T69" fmla="*/ 497 h 554"/>
                <a:gd name="T70" fmla="*/ 553 w 711"/>
                <a:gd name="T71" fmla="*/ 472 h 554"/>
                <a:gd name="T72" fmla="*/ 585 w 711"/>
                <a:gd name="T73" fmla="*/ 441 h 554"/>
                <a:gd name="T74" fmla="*/ 610 w 711"/>
                <a:gd name="T75" fmla="*/ 403 h 554"/>
                <a:gd name="T76" fmla="*/ 629 w 711"/>
                <a:gd name="T77" fmla="*/ 359 h 554"/>
                <a:gd name="T78" fmla="*/ 629 w 711"/>
                <a:gd name="T79" fmla="*/ 359 h 554"/>
                <a:gd name="T80" fmla="*/ 660 w 711"/>
                <a:gd name="T81" fmla="*/ 277 h 554"/>
                <a:gd name="T82" fmla="*/ 685 w 711"/>
                <a:gd name="T83" fmla="*/ 202 h 554"/>
                <a:gd name="T84" fmla="*/ 698 w 711"/>
                <a:gd name="T85" fmla="*/ 139 h 554"/>
                <a:gd name="T86" fmla="*/ 711 w 711"/>
                <a:gd name="T87" fmla="*/ 88 h 554"/>
                <a:gd name="T88" fmla="*/ 711 w 711"/>
                <a:gd name="T89" fmla="*/ 19 h 554"/>
                <a:gd name="T90" fmla="*/ 711 w 711"/>
                <a:gd name="T91" fmla="*/ 0 h 554"/>
                <a:gd name="T92" fmla="*/ 711 w 711"/>
                <a:gd name="T9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1" h="554">
                  <a:moveTo>
                    <a:pt x="711" y="0"/>
                  </a:moveTo>
                  <a:lnTo>
                    <a:pt x="711" y="0"/>
                  </a:lnTo>
                  <a:lnTo>
                    <a:pt x="673" y="44"/>
                  </a:lnTo>
                  <a:lnTo>
                    <a:pt x="629" y="88"/>
                  </a:lnTo>
                  <a:lnTo>
                    <a:pt x="578" y="126"/>
                  </a:lnTo>
                  <a:lnTo>
                    <a:pt x="528" y="157"/>
                  </a:lnTo>
                  <a:lnTo>
                    <a:pt x="471" y="189"/>
                  </a:lnTo>
                  <a:lnTo>
                    <a:pt x="421" y="214"/>
                  </a:lnTo>
                  <a:lnTo>
                    <a:pt x="365" y="233"/>
                  </a:lnTo>
                  <a:lnTo>
                    <a:pt x="308" y="252"/>
                  </a:lnTo>
                  <a:lnTo>
                    <a:pt x="308" y="252"/>
                  </a:lnTo>
                  <a:lnTo>
                    <a:pt x="226" y="258"/>
                  </a:lnTo>
                  <a:lnTo>
                    <a:pt x="151" y="258"/>
                  </a:lnTo>
                  <a:lnTo>
                    <a:pt x="75" y="239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44" y="258"/>
                  </a:lnTo>
                  <a:lnTo>
                    <a:pt x="100" y="321"/>
                  </a:lnTo>
                  <a:lnTo>
                    <a:pt x="132" y="359"/>
                  </a:lnTo>
                  <a:lnTo>
                    <a:pt x="157" y="397"/>
                  </a:lnTo>
                  <a:lnTo>
                    <a:pt x="176" y="434"/>
                  </a:lnTo>
                  <a:lnTo>
                    <a:pt x="188" y="478"/>
                  </a:lnTo>
                  <a:lnTo>
                    <a:pt x="188" y="478"/>
                  </a:lnTo>
                  <a:lnTo>
                    <a:pt x="201" y="503"/>
                  </a:lnTo>
                  <a:lnTo>
                    <a:pt x="214" y="516"/>
                  </a:lnTo>
                  <a:lnTo>
                    <a:pt x="232" y="535"/>
                  </a:lnTo>
                  <a:lnTo>
                    <a:pt x="258" y="541"/>
                  </a:lnTo>
                  <a:lnTo>
                    <a:pt x="283" y="554"/>
                  </a:lnTo>
                  <a:lnTo>
                    <a:pt x="314" y="554"/>
                  </a:lnTo>
                  <a:lnTo>
                    <a:pt x="346" y="554"/>
                  </a:lnTo>
                  <a:lnTo>
                    <a:pt x="383" y="554"/>
                  </a:lnTo>
                  <a:lnTo>
                    <a:pt x="415" y="547"/>
                  </a:lnTo>
                  <a:lnTo>
                    <a:pt x="453" y="535"/>
                  </a:lnTo>
                  <a:lnTo>
                    <a:pt x="490" y="516"/>
                  </a:lnTo>
                  <a:lnTo>
                    <a:pt x="522" y="497"/>
                  </a:lnTo>
                  <a:lnTo>
                    <a:pt x="553" y="472"/>
                  </a:lnTo>
                  <a:lnTo>
                    <a:pt x="585" y="441"/>
                  </a:lnTo>
                  <a:lnTo>
                    <a:pt x="610" y="403"/>
                  </a:lnTo>
                  <a:lnTo>
                    <a:pt x="629" y="359"/>
                  </a:lnTo>
                  <a:lnTo>
                    <a:pt x="629" y="359"/>
                  </a:lnTo>
                  <a:lnTo>
                    <a:pt x="660" y="277"/>
                  </a:lnTo>
                  <a:lnTo>
                    <a:pt x="685" y="202"/>
                  </a:lnTo>
                  <a:lnTo>
                    <a:pt x="698" y="139"/>
                  </a:lnTo>
                  <a:lnTo>
                    <a:pt x="711" y="88"/>
                  </a:lnTo>
                  <a:lnTo>
                    <a:pt x="711" y="19"/>
                  </a:lnTo>
                  <a:lnTo>
                    <a:pt x="711" y="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427">
              <a:extLst>
                <a:ext uri="{FF2B5EF4-FFF2-40B4-BE49-F238E27FC236}">
                  <a16:creationId xmlns:a16="http://schemas.microsoft.com/office/drawing/2014/main" id="{FAAD5F56-F25E-4ACE-BAB2-2754DB4C2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063"/>
              <a:ext cx="271" cy="276"/>
            </a:xfrm>
            <a:custGeom>
              <a:avLst/>
              <a:gdLst>
                <a:gd name="T0" fmla="*/ 7 w 271"/>
                <a:gd name="T1" fmla="*/ 264 h 276"/>
                <a:gd name="T2" fmla="*/ 7 w 271"/>
                <a:gd name="T3" fmla="*/ 264 h 276"/>
                <a:gd name="T4" fmla="*/ 82 w 271"/>
                <a:gd name="T5" fmla="*/ 276 h 276"/>
                <a:gd name="T6" fmla="*/ 82 w 271"/>
                <a:gd name="T7" fmla="*/ 276 h 276"/>
                <a:gd name="T8" fmla="*/ 126 w 271"/>
                <a:gd name="T9" fmla="*/ 245 h 276"/>
                <a:gd name="T10" fmla="*/ 164 w 271"/>
                <a:gd name="T11" fmla="*/ 213 h 276"/>
                <a:gd name="T12" fmla="*/ 195 w 271"/>
                <a:gd name="T13" fmla="*/ 169 h 276"/>
                <a:gd name="T14" fmla="*/ 227 w 271"/>
                <a:gd name="T15" fmla="*/ 113 h 276"/>
                <a:gd name="T16" fmla="*/ 227 w 271"/>
                <a:gd name="T17" fmla="*/ 113 h 276"/>
                <a:gd name="T18" fmla="*/ 271 w 271"/>
                <a:gd name="T19" fmla="*/ 0 h 276"/>
                <a:gd name="T20" fmla="*/ 271 w 271"/>
                <a:gd name="T21" fmla="*/ 0 h 276"/>
                <a:gd name="T22" fmla="*/ 189 w 271"/>
                <a:gd name="T23" fmla="*/ 37 h 276"/>
                <a:gd name="T24" fmla="*/ 139 w 271"/>
                <a:gd name="T25" fmla="*/ 62 h 276"/>
                <a:gd name="T26" fmla="*/ 95 w 271"/>
                <a:gd name="T27" fmla="*/ 94 h 276"/>
                <a:gd name="T28" fmla="*/ 51 w 271"/>
                <a:gd name="T29" fmla="*/ 132 h 276"/>
                <a:gd name="T30" fmla="*/ 19 w 271"/>
                <a:gd name="T31" fmla="*/ 176 h 276"/>
                <a:gd name="T32" fmla="*/ 7 w 271"/>
                <a:gd name="T33" fmla="*/ 195 h 276"/>
                <a:gd name="T34" fmla="*/ 0 w 271"/>
                <a:gd name="T35" fmla="*/ 220 h 276"/>
                <a:gd name="T36" fmla="*/ 0 w 271"/>
                <a:gd name="T37" fmla="*/ 239 h 276"/>
                <a:gd name="T38" fmla="*/ 7 w 271"/>
                <a:gd name="T39" fmla="*/ 264 h 276"/>
                <a:gd name="T40" fmla="*/ 7 w 271"/>
                <a:gd name="T41" fmla="*/ 26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6">
                  <a:moveTo>
                    <a:pt x="7" y="264"/>
                  </a:moveTo>
                  <a:lnTo>
                    <a:pt x="7" y="264"/>
                  </a:lnTo>
                  <a:lnTo>
                    <a:pt x="82" y="276"/>
                  </a:lnTo>
                  <a:lnTo>
                    <a:pt x="82" y="276"/>
                  </a:lnTo>
                  <a:lnTo>
                    <a:pt x="126" y="245"/>
                  </a:lnTo>
                  <a:lnTo>
                    <a:pt x="164" y="213"/>
                  </a:lnTo>
                  <a:lnTo>
                    <a:pt x="195" y="169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189" y="37"/>
                  </a:lnTo>
                  <a:lnTo>
                    <a:pt x="139" y="62"/>
                  </a:lnTo>
                  <a:lnTo>
                    <a:pt x="95" y="94"/>
                  </a:lnTo>
                  <a:lnTo>
                    <a:pt x="51" y="132"/>
                  </a:lnTo>
                  <a:lnTo>
                    <a:pt x="19" y="176"/>
                  </a:lnTo>
                  <a:lnTo>
                    <a:pt x="7" y="195"/>
                  </a:lnTo>
                  <a:lnTo>
                    <a:pt x="0" y="220"/>
                  </a:lnTo>
                  <a:lnTo>
                    <a:pt x="0" y="239"/>
                  </a:lnTo>
                  <a:lnTo>
                    <a:pt x="7" y="264"/>
                  </a:lnTo>
                  <a:lnTo>
                    <a:pt x="7" y="264"/>
                  </a:lnTo>
                  <a:close/>
                </a:path>
              </a:pathLst>
            </a:custGeom>
            <a:solidFill>
              <a:srgbClr val="C61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428">
              <a:extLst>
                <a:ext uri="{FF2B5EF4-FFF2-40B4-BE49-F238E27FC236}">
                  <a16:creationId xmlns:a16="http://schemas.microsoft.com/office/drawing/2014/main" id="{3A227EF3-1BF1-4B5C-B2D1-00D848480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45"/>
              <a:ext cx="377" cy="126"/>
            </a:xfrm>
            <a:custGeom>
              <a:avLst/>
              <a:gdLst>
                <a:gd name="T0" fmla="*/ 289 w 377"/>
                <a:gd name="T1" fmla="*/ 13 h 126"/>
                <a:gd name="T2" fmla="*/ 289 w 377"/>
                <a:gd name="T3" fmla="*/ 13 h 126"/>
                <a:gd name="T4" fmla="*/ 119 w 377"/>
                <a:gd name="T5" fmla="*/ 57 h 126"/>
                <a:gd name="T6" fmla="*/ 50 w 377"/>
                <a:gd name="T7" fmla="*/ 75 h 126"/>
                <a:gd name="T8" fmla="*/ 12 w 377"/>
                <a:gd name="T9" fmla="*/ 75 h 126"/>
                <a:gd name="T10" fmla="*/ 12 w 377"/>
                <a:gd name="T11" fmla="*/ 75 h 126"/>
                <a:gd name="T12" fmla="*/ 0 w 377"/>
                <a:gd name="T13" fmla="*/ 75 h 126"/>
                <a:gd name="T14" fmla="*/ 0 w 377"/>
                <a:gd name="T15" fmla="*/ 88 h 126"/>
                <a:gd name="T16" fmla="*/ 0 w 377"/>
                <a:gd name="T17" fmla="*/ 88 h 126"/>
                <a:gd name="T18" fmla="*/ 25 w 377"/>
                <a:gd name="T19" fmla="*/ 107 h 126"/>
                <a:gd name="T20" fmla="*/ 69 w 377"/>
                <a:gd name="T21" fmla="*/ 126 h 126"/>
                <a:gd name="T22" fmla="*/ 119 w 377"/>
                <a:gd name="T23" fmla="*/ 126 h 126"/>
                <a:gd name="T24" fmla="*/ 169 w 377"/>
                <a:gd name="T25" fmla="*/ 126 h 126"/>
                <a:gd name="T26" fmla="*/ 226 w 377"/>
                <a:gd name="T27" fmla="*/ 113 h 126"/>
                <a:gd name="T28" fmla="*/ 276 w 377"/>
                <a:gd name="T29" fmla="*/ 88 h 126"/>
                <a:gd name="T30" fmla="*/ 327 w 377"/>
                <a:gd name="T31" fmla="*/ 50 h 126"/>
                <a:gd name="T32" fmla="*/ 377 w 377"/>
                <a:gd name="T33" fmla="*/ 0 h 126"/>
                <a:gd name="T34" fmla="*/ 377 w 377"/>
                <a:gd name="T35" fmla="*/ 0 h 126"/>
                <a:gd name="T36" fmla="*/ 339 w 377"/>
                <a:gd name="T37" fmla="*/ 0 h 126"/>
                <a:gd name="T38" fmla="*/ 289 w 377"/>
                <a:gd name="T39" fmla="*/ 13 h 126"/>
                <a:gd name="T40" fmla="*/ 289 w 377"/>
                <a:gd name="T41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26">
                  <a:moveTo>
                    <a:pt x="289" y="13"/>
                  </a:moveTo>
                  <a:lnTo>
                    <a:pt x="289" y="13"/>
                  </a:lnTo>
                  <a:lnTo>
                    <a:pt x="119" y="57"/>
                  </a:lnTo>
                  <a:lnTo>
                    <a:pt x="50" y="75"/>
                  </a:lnTo>
                  <a:lnTo>
                    <a:pt x="12" y="75"/>
                  </a:lnTo>
                  <a:lnTo>
                    <a:pt x="12" y="75"/>
                  </a:lnTo>
                  <a:lnTo>
                    <a:pt x="0" y="75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5" y="107"/>
                  </a:lnTo>
                  <a:lnTo>
                    <a:pt x="69" y="126"/>
                  </a:lnTo>
                  <a:lnTo>
                    <a:pt x="119" y="126"/>
                  </a:lnTo>
                  <a:lnTo>
                    <a:pt x="169" y="126"/>
                  </a:lnTo>
                  <a:lnTo>
                    <a:pt x="226" y="113"/>
                  </a:lnTo>
                  <a:lnTo>
                    <a:pt x="276" y="88"/>
                  </a:lnTo>
                  <a:lnTo>
                    <a:pt x="327" y="50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39" y="0"/>
                  </a:lnTo>
                  <a:lnTo>
                    <a:pt x="289" y="13"/>
                  </a:lnTo>
                  <a:lnTo>
                    <a:pt x="289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429">
              <a:extLst>
                <a:ext uri="{FF2B5EF4-FFF2-40B4-BE49-F238E27FC236}">
                  <a16:creationId xmlns:a16="http://schemas.microsoft.com/office/drawing/2014/main" id="{0D7BF381-85DF-4BBD-A875-20A04C20A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188"/>
              <a:ext cx="478" cy="642"/>
            </a:xfrm>
            <a:custGeom>
              <a:avLst/>
              <a:gdLst>
                <a:gd name="T0" fmla="*/ 447 w 478"/>
                <a:gd name="T1" fmla="*/ 579 h 642"/>
                <a:gd name="T2" fmla="*/ 447 w 478"/>
                <a:gd name="T3" fmla="*/ 579 h 642"/>
                <a:gd name="T4" fmla="*/ 459 w 478"/>
                <a:gd name="T5" fmla="*/ 547 h 642"/>
                <a:gd name="T6" fmla="*/ 472 w 478"/>
                <a:gd name="T7" fmla="*/ 503 h 642"/>
                <a:gd name="T8" fmla="*/ 478 w 478"/>
                <a:gd name="T9" fmla="*/ 453 h 642"/>
                <a:gd name="T10" fmla="*/ 478 w 478"/>
                <a:gd name="T11" fmla="*/ 409 h 642"/>
                <a:gd name="T12" fmla="*/ 478 w 478"/>
                <a:gd name="T13" fmla="*/ 352 h 642"/>
                <a:gd name="T14" fmla="*/ 472 w 478"/>
                <a:gd name="T15" fmla="*/ 302 h 642"/>
                <a:gd name="T16" fmla="*/ 459 w 478"/>
                <a:gd name="T17" fmla="*/ 252 h 642"/>
                <a:gd name="T18" fmla="*/ 447 w 478"/>
                <a:gd name="T19" fmla="*/ 208 h 642"/>
                <a:gd name="T20" fmla="*/ 447 w 478"/>
                <a:gd name="T21" fmla="*/ 208 h 642"/>
                <a:gd name="T22" fmla="*/ 415 w 478"/>
                <a:gd name="T23" fmla="*/ 145 h 642"/>
                <a:gd name="T24" fmla="*/ 378 w 478"/>
                <a:gd name="T25" fmla="*/ 95 h 642"/>
                <a:gd name="T26" fmla="*/ 333 w 478"/>
                <a:gd name="T27" fmla="*/ 57 h 642"/>
                <a:gd name="T28" fmla="*/ 289 w 478"/>
                <a:gd name="T29" fmla="*/ 25 h 642"/>
                <a:gd name="T30" fmla="*/ 245 w 478"/>
                <a:gd name="T31" fmla="*/ 6 h 642"/>
                <a:gd name="T32" fmla="*/ 195 w 478"/>
                <a:gd name="T33" fmla="*/ 0 h 642"/>
                <a:gd name="T34" fmla="*/ 151 w 478"/>
                <a:gd name="T35" fmla="*/ 6 h 642"/>
                <a:gd name="T36" fmla="*/ 107 w 478"/>
                <a:gd name="T37" fmla="*/ 19 h 642"/>
                <a:gd name="T38" fmla="*/ 107 w 478"/>
                <a:gd name="T39" fmla="*/ 19 h 642"/>
                <a:gd name="T40" fmla="*/ 69 w 478"/>
                <a:gd name="T41" fmla="*/ 44 h 642"/>
                <a:gd name="T42" fmla="*/ 38 w 478"/>
                <a:gd name="T43" fmla="*/ 88 h 642"/>
                <a:gd name="T44" fmla="*/ 19 w 478"/>
                <a:gd name="T45" fmla="*/ 132 h 642"/>
                <a:gd name="T46" fmla="*/ 6 w 478"/>
                <a:gd name="T47" fmla="*/ 189 h 642"/>
                <a:gd name="T48" fmla="*/ 0 w 478"/>
                <a:gd name="T49" fmla="*/ 252 h 642"/>
                <a:gd name="T50" fmla="*/ 6 w 478"/>
                <a:gd name="T51" fmla="*/ 315 h 642"/>
                <a:gd name="T52" fmla="*/ 19 w 478"/>
                <a:gd name="T53" fmla="*/ 384 h 642"/>
                <a:gd name="T54" fmla="*/ 38 w 478"/>
                <a:gd name="T55" fmla="*/ 447 h 642"/>
                <a:gd name="T56" fmla="*/ 38 w 478"/>
                <a:gd name="T57" fmla="*/ 447 h 642"/>
                <a:gd name="T58" fmla="*/ 69 w 478"/>
                <a:gd name="T59" fmla="*/ 510 h 642"/>
                <a:gd name="T60" fmla="*/ 107 w 478"/>
                <a:gd name="T61" fmla="*/ 560 h 642"/>
                <a:gd name="T62" fmla="*/ 145 w 478"/>
                <a:gd name="T63" fmla="*/ 604 h 642"/>
                <a:gd name="T64" fmla="*/ 189 w 478"/>
                <a:gd name="T65" fmla="*/ 642 h 642"/>
                <a:gd name="T66" fmla="*/ 189 w 478"/>
                <a:gd name="T67" fmla="*/ 642 h 642"/>
                <a:gd name="T68" fmla="*/ 214 w 478"/>
                <a:gd name="T69" fmla="*/ 617 h 642"/>
                <a:gd name="T70" fmla="*/ 252 w 478"/>
                <a:gd name="T71" fmla="*/ 598 h 642"/>
                <a:gd name="T72" fmla="*/ 289 w 478"/>
                <a:gd name="T73" fmla="*/ 579 h 642"/>
                <a:gd name="T74" fmla="*/ 327 w 478"/>
                <a:gd name="T75" fmla="*/ 573 h 642"/>
                <a:gd name="T76" fmla="*/ 327 w 478"/>
                <a:gd name="T77" fmla="*/ 573 h 642"/>
                <a:gd name="T78" fmla="*/ 390 w 478"/>
                <a:gd name="T79" fmla="*/ 573 h 642"/>
                <a:gd name="T80" fmla="*/ 422 w 478"/>
                <a:gd name="T81" fmla="*/ 579 h 642"/>
                <a:gd name="T82" fmla="*/ 440 w 478"/>
                <a:gd name="T83" fmla="*/ 579 h 642"/>
                <a:gd name="T84" fmla="*/ 440 w 478"/>
                <a:gd name="T85" fmla="*/ 579 h 642"/>
                <a:gd name="T86" fmla="*/ 447 w 478"/>
                <a:gd name="T87" fmla="*/ 579 h 642"/>
                <a:gd name="T88" fmla="*/ 447 w 478"/>
                <a:gd name="T89" fmla="*/ 57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642">
                  <a:moveTo>
                    <a:pt x="447" y="579"/>
                  </a:moveTo>
                  <a:lnTo>
                    <a:pt x="447" y="579"/>
                  </a:lnTo>
                  <a:lnTo>
                    <a:pt x="459" y="547"/>
                  </a:lnTo>
                  <a:lnTo>
                    <a:pt x="472" y="503"/>
                  </a:lnTo>
                  <a:lnTo>
                    <a:pt x="478" y="453"/>
                  </a:lnTo>
                  <a:lnTo>
                    <a:pt x="478" y="409"/>
                  </a:lnTo>
                  <a:lnTo>
                    <a:pt x="478" y="352"/>
                  </a:lnTo>
                  <a:lnTo>
                    <a:pt x="472" y="302"/>
                  </a:lnTo>
                  <a:lnTo>
                    <a:pt x="459" y="252"/>
                  </a:lnTo>
                  <a:lnTo>
                    <a:pt x="447" y="208"/>
                  </a:lnTo>
                  <a:lnTo>
                    <a:pt x="447" y="208"/>
                  </a:lnTo>
                  <a:lnTo>
                    <a:pt x="415" y="145"/>
                  </a:lnTo>
                  <a:lnTo>
                    <a:pt x="378" y="95"/>
                  </a:lnTo>
                  <a:lnTo>
                    <a:pt x="333" y="57"/>
                  </a:lnTo>
                  <a:lnTo>
                    <a:pt x="289" y="25"/>
                  </a:lnTo>
                  <a:lnTo>
                    <a:pt x="245" y="6"/>
                  </a:lnTo>
                  <a:lnTo>
                    <a:pt x="195" y="0"/>
                  </a:lnTo>
                  <a:lnTo>
                    <a:pt x="151" y="6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69" y="44"/>
                  </a:lnTo>
                  <a:lnTo>
                    <a:pt x="38" y="88"/>
                  </a:lnTo>
                  <a:lnTo>
                    <a:pt x="19" y="132"/>
                  </a:lnTo>
                  <a:lnTo>
                    <a:pt x="6" y="189"/>
                  </a:lnTo>
                  <a:lnTo>
                    <a:pt x="0" y="252"/>
                  </a:lnTo>
                  <a:lnTo>
                    <a:pt x="6" y="315"/>
                  </a:lnTo>
                  <a:lnTo>
                    <a:pt x="19" y="384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69" y="510"/>
                  </a:lnTo>
                  <a:lnTo>
                    <a:pt x="107" y="560"/>
                  </a:lnTo>
                  <a:lnTo>
                    <a:pt x="145" y="604"/>
                  </a:lnTo>
                  <a:lnTo>
                    <a:pt x="189" y="642"/>
                  </a:lnTo>
                  <a:lnTo>
                    <a:pt x="189" y="642"/>
                  </a:lnTo>
                  <a:lnTo>
                    <a:pt x="214" y="617"/>
                  </a:lnTo>
                  <a:lnTo>
                    <a:pt x="252" y="598"/>
                  </a:lnTo>
                  <a:lnTo>
                    <a:pt x="289" y="579"/>
                  </a:lnTo>
                  <a:lnTo>
                    <a:pt x="327" y="573"/>
                  </a:lnTo>
                  <a:lnTo>
                    <a:pt x="327" y="573"/>
                  </a:lnTo>
                  <a:lnTo>
                    <a:pt x="390" y="573"/>
                  </a:lnTo>
                  <a:lnTo>
                    <a:pt x="422" y="579"/>
                  </a:lnTo>
                  <a:lnTo>
                    <a:pt x="440" y="579"/>
                  </a:lnTo>
                  <a:lnTo>
                    <a:pt x="440" y="579"/>
                  </a:lnTo>
                  <a:lnTo>
                    <a:pt x="447" y="579"/>
                  </a:lnTo>
                  <a:lnTo>
                    <a:pt x="447" y="579"/>
                  </a:lnTo>
                  <a:close/>
                </a:path>
              </a:pathLst>
            </a:custGeom>
            <a:solidFill>
              <a:srgbClr val="FDCB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430">
              <a:extLst>
                <a:ext uri="{FF2B5EF4-FFF2-40B4-BE49-F238E27FC236}">
                  <a16:creationId xmlns:a16="http://schemas.microsoft.com/office/drawing/2014/main" id="{A5A84D08-8625-4B93-B2B4-C8C1FE039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" y="2207"/>
              <a:ext cx="440" cy="623"/>
            </a:xfrm>
            <a:custGeom>
              <a:avLst/>
              <a:gdLst>
                <a:gd name="T0" fmla="*/ 94 w 440"/>
                <a:gd name="T1" fmla="*/ 13 h 623"/>
                <a:gd name="T2" fmla="*/ 94 w 440"/>
                <a:gd name="T3" fmla="*/ 13 h 623"/>
                <a:gd name="T4" fmla="*/ 132 w 440"/>
                <a:gd name="T5" fmla="*/ 0 h 623"/>
                <a:gd name="T6" fmla="*/ 170 w 440"/>
                <a:gd name="T7" fmla="*/ 0 h 623"/>
                <a:gd name="T8" fmla="*/ 214 w 440"/>
                <a:gd name="T9" fmla="*/ 13 h 623"/>
                <a:gd name="T10" fmla="*/ 258 w 440"/>
                <a:gd name="T11" fmla="*/ 38 h 623"/>
                <a:gd name="T12" fmla="*/ 296 w 440"/>
                <a:gd name="T13" fmla="*/ 76 h 623"/>
                <a:gd name="T14" fmla="*/ 333 w 440"/>
                <a:gd name="T15" fmla="*/ 120 h 623"/>
                <a:gd name="T16" fmla="*/ 371 w 440"/>
                <a:gd name="T17" fmla="*/ 170 h 623"/>
                <a:gd name="T18" fmla="*/ 403 w 440"/>
                <a:gd name="T19" fmla="*/ 233 h 623"/>
                <a:gd name="T20" fmla="*/ 403 w 440"/>
                <a:gd name="T21" fmla="*/ 233 h 623"/>
                <a:gd name="T22" fmla="*/ 415 w 440"/>
                <a:gd name="T23" fmla="*/ 277 h 623"/>
                <a:gd name="T24" fmla="*/ 428 w 440"/>
                <a:gd name="T25" fmla="*/ 321 h 623"/>
                <a:gd name="T26" fmla="*/ 440 w 440"/>
                <a:gd name="T27" fmla="*/ 409 h 623"/>
                <a:gd name="T28" fmla="*/ 434 w 440"/>
                <a:gd name="T29" fmla="*/ 491 h 623"/>
                <a:gd name="T30" fmla="*/ 428 w 440"/>
                <a:gd name="T31" fmla="*/ 522 h 623"/>
                <a:gd name="T32" fmla="*/ 422 w 440"/>
                <a:gd name="T33" fmla="*/ 560 h 623"/>
                <a:gd name="T34" fmla="*/ 422 w 440"/>
                <a:gd name="T35" fmla="*/ 560 h 623"/>
                <a:gd name="T36" fmla="*/ 327 w 440"/>
                <a:gd name="T37" fmla="*/ 554 h 623"/>
                <a:gd name="T38" fmla="*/ 327 w 440"/>
                <a:gd name="T39" fmla="*/ 554 h 623"/>
                <a:gd name="T40" fmla="*/ 283 w 440"/>
                <a:gd name="T41" fmla="*/ 566 h 623"/>
                <a:gd name="T42" fmla="*/ 245 w 440"/>
                <a:gd name="T43" fmla="*/ 579 h 623"/>
                <a:gd name="T44" fmla="*/ 214 w 440"/>
                <a:gd name="T45" fmla="*/ 604 h 623"/>
                <a:gd name="T46" fmla="*/ 182 w 440"/>
                <a:gd name="T47" fmla="*/ 623 h 623"/>
                <a:gd name="T48" fmla="*/ 182 w 440"/>
                <a:gd name="T49" fmla="*/ 623 h 623"/>
                <a:gd name="T50" fmla="*/ 145 w 440"/>
                <a:gd name="T51" fmla="*/ 591 h 623"/>
                <a:gd name="T52" fmla="*/ 107 w 440"/>
                <a:gd name="T53" fmla="*/ 547 h 623"/>
                <a:gd name="T54" fmla="*/ 69 w 440"/>
                <a:gd name="T55" fmla="*/ 491 h 623"/>
                <a:gd name="T56" fmla="*/ 38 w 440"/>
                <a:gd name="T57" fmla="*/ 428 h 623"/>
                <a:gd name="T58" fmla="*/ 38 w 440"/>
                <a:gd name="T59" fmla="*/ 428 h 623"/>
                <a:gd name="T60" fmla="*/ 19 w 440"/>
                <a:gd name="T61" fmla="*/ 365 h 623"/>
                <a:gd name="T62" fmla="*/ 6 w 440"/>
                <a:gd name="T63" fmla="*/ 296 h 623"/>
                <a:gd name="T64" fmla="*/ 0 w 440"/>
                <a:gd name="T65" fmla="*/ 233 h 623"/>
                <a:gd name="T66" fmla="*/ 0 w 440"/>
                <a:gd name="T67" fmla="*/ 176 h 623"/>
                <a:gd name="T68" fmla="*/ 13 w 440"/>
                <a:gd name="T69" fmla="*/ 126 h 623"/>
                <a:gd name="T70" fmla="*/ 31 w 440"/>
                <a:gd name="T71" fmla="*/ 76 h 623"/>
                <a:gd name="T72" fmla="*/ 57 w 440"/>
                <a:gd name="T73" fmla="*/ 38 h 623"/>
                <a:gd name="T74" fmla="*/ 94 w 440"/>
                <a:gd name="T75" fmla="*/ 13 h 623"/>
                <a:gd name="T76" fmla="*/ 94 w 440"/>
                <a:gd name="T77" fmla="*/ 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40" h="623">
                  <a:moveTo>
                    <a:pt x="94" y="13"/>
                  </a:moveTo>
                  <a:lnTo>
                    <a:pt x="94" y="13"/>
                  </a:lnTo>
                  <a:lnTo>
                    <a:pt x="132" y="0"/>
                  </a:lnTo>
                  <a:lnTo>
                    <a:pt x="170" y="0"/>
                  </a:lnTo>
                  <a:lnTo>
                    <a:pt x="214" y="13"/>
                  </a:lnTo>
                  <a:lnTo>
                    <a:pt x="258" y="38"/>
                  </a:lnTo>
                  <a:lnTo>
                    <a:pt x="296" y="76"/>
                  </a:lnTo>
                  <a:lnTo>
                    <a:pt x="333" y="120"/>
                  </a:lnTo>
                  <a:lnTo>
                    <a:pt x="371" y="170"/>
                  </a:lnTo>
                  <a:lnTo>
                    <a:pt x="403" y="233"/>
                  </a:lnTo>
                  <a:lnTo>
                    <a:pt x="403" y="233"/>
                  </a:lnTo>
                  <a:lnTo>
                    <a:pt x="415" y="277"/>
                  </a:lnTo>
                  <a:lnTo>
                    <a:pt x="428" y="321"/>
                  </a:lnTo>
                  <a:lnTo>
                    <a:pt x="440" y="409"/>
                  </a:lnTo>
                  <a:lnTo>
                    <a:pt x="434" y="491"/>
                  </a:lnTo>
                  <a:lnTo>
                    <a:pt x="428" y="522"/>
                  </a:lnTo>
                  <a:lnTo>
                    <a:pt x="422" y="560"/>
                  </a:lnTo>
                  <a:lnTo>
                    <a:pt x="422" y="560"/>
                  </a:lnTo>
                  <a:lnTo>
                    <a:pt x="327" y="554"/>
                  </a:lnTo>
                  <a:lnTo>
                    <a:pt x="327" y="554"/>
                  </a:lnTo>
                  <a:lnTo>
                    <a:pt x="283" y="566"/>
                  </a:lnTo>
                  <a:lnTo>
                    <a:pt x="245" y="579"/>
                  </a:lnTo>
                  <a:lnTo>
                    <a:pt x="214" y="604"/>
                  </a:lnTo>
                  <a:lnTo>
                    <a:pt x="182" y="623"/>
                  </a:lnTo>
                  <a:lnTo>
                    <a:pt x="182" y="623"/>
                  </a:lnTo>
                  <a:lnTo>
                    <a:pt x="145" y="591"/>
                  </a:lnTo>
                  <a:lnTo>
                    <a:pt x="107" y="547"/>
                  </a:lnTo>
                  <a:lnTo>
                    <a:pt x="69" y="491"/>
                  </a:lnTo>
                  <a:lnTo>
                    <a:pt x="38" y="428"/>
                  </a:lnTo>
                  <a:lnTo>
                    <a:pt x="38" y="428"/>
                  </a:lnTo>
                  <a:lnTo>
                    <a:pt x="19" y="365"/>
                  </a:lnTo>
                  <a:lnTo>
                    <a:pt x="6" y="296"/>
                  </a:lnTo>
                  <a:lnTo>
                    <a:pt x="0" y="233"/>
                  </a:lnTo>
                  <a:lnTo>
                    <a:pt x="0" y="176"/>
                  </a:lnTo>
                  <a:lnTo>
                    <a:pt x="13" y="126"/>
                  </a:lnTo>
                  <a:lnTo>
                    <a:pt x="31" y="76"/>
                  </a:lnTo>
                  <a:lnTo>
                    <a:pt x="57" y="38"/>
                  </a:lnTo>
                  <a:lnTo>
                    <a:pt x="94" y="1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431">
              <a:extLst>
                <a:ext uri="{FF2B5EF4-FFF2-40B4-BE49-F238E27FC236}">
                  <a16:creationId xmlns:a16="http://schemas.microsoft.com/office/drawing/2014/main" id="{3E2DBAE0-3A7B-4DDD-BF4E-A4F02DBC1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245"/>
              <a:ext cx="390" cy="566"/>
            </a:xfrm>
            <a:custGeom>
              <a:avLst/>
              <a:gdLst>
                <a:gd name="T0" fmla="*/ 88 w 390"/>
                <a:gd name="T1" fmla="*/ 6 h 566"/>
                <a:gd name="T2" fmla="*/ 88 w 390"/>
                <a:gd name="T3" fmla="*/ 6 h 566"/>
                <a:gd name="T4" fmla="*/ 126 w 390"/>
                <a:gd name="T5" fmla="*/ 0 h 566"/>
                <a:gd name="T6" fmla="*/ 164 w 390"/>
                <a:gd name="T7" fmla="*/ 6 h 566"/>
                <a:gd name="T8" fmla="*/ 202 w 390"/>
                <a:gd name="T9" fmla="*/ 19 h 566"/>
                <a:gd name="T10" fmla="*/ 239 w 390"/>
                <a:gd name="T11" fmla="*/ 44 h 566"/>
                <a:gd name="T12" fmla="*/ 271 w 390"/>
                <a:gd name="T13" fmla="*/ 82 h 566"/>
                <a:gd name="T14" fmla="*/ 308 w 390"/>
                <a:gd name="T15" fmla="*/ 126 h 566"/>
                <a:gd name="T16" fmla="*/ 334 w 390"/>
                <a:gd name="T17" fmla="*/ 176 h 566"/>
                <a:gd name="T18" fmla="*/ 359 w 390"/>
                <a:gd name="T19" fmla="*/ 233 h 566"/>
                <a:gd name="T20" fmla="*/ 359 w 390"/>
                <a:gd name="T21" fmla="*/ 233 h 566"/>
                <a:gd name="T22" fmla="*/ 384 w 390"/>
                <a:gd name="T23" fmla="*/ 314 h 566"/>
                <a:gd name="T24" fmla="*/ 390 w 390"/>
                <a:gd name="T25" fmla="*/ 390 h 566"/>
                <a:gd name="T26" fmla="*/ 384 w 390"/>
                <a:gd name="T27" fmla="*/ 459 h 566"/>
                <a:gd name="T28" fmla="*/ 378 w 390"/>
                <a:gd name="T29" fmla="*/ 490 h 566"/>
                <a:gd name="T30" fmla="*/ 365 w 390"/>
                <a:gd name="T31" fmla="*/ 516 h 566"/>
                <a:gd name="T32" fmla="*/ 365 w 390"/>
                <a:gd name="T33" fmla="*/ 516 h 566"/>
                <a:gd name="T34" fmla="*/ 302 w 390"/>
                <a:gd name="T35" fmla="*/ 516 h 566"/>
                <a:gd name="T36" fmla="*/ 302 w 390"/>
                <a:gd name="T37" fmla="*/ 516 h 566"/>
                <a:gd name="T38" fmla="*/ 271 w 390"/>
                <a:gd name="T39" fmla="*/ 522 h 566"/>
                <a:gd name="T40" fmla="*/ 239 w 390"/>
                <a:gd name="T41" fmla="*/ 534 h 566"/>
                <a:gd name="T42" fmla="*/ 208 w 390"/>
                <a:gd name="T43" fmla="*/ 547 h 566"/>
                <a:gd name="T44" fmla="*/ 183 w 390"/>
                <a:gd name="T45" fmla="*/ 566 h 566"/>
                <a:gd name="T46" fmla="*/ 183 w 390"/>
                <a:gd name="T47" fmla="*/ 566 h 566"/>
                <a:gd name="T48" fmla="*/ 139 w 390"/>
                <a:gd name="T49" fmla="*/ 534 h 566"/>
                <a:gd name="T50" fmla="*/ 95 w 390"/>
                <a:gd name="T51" fmla="*/ 484 h 566"/>
                <a:gd name="T52" fmla="*/ 57 w 390"/>
                <a:gd name="T53" fmla="*/ 428 h 566"/>
                <a:gd name="T54" fmla="*/ 25 w 390"/>
                <a:gd name="T55" fmla="*/ 358 h 566"/>
                <a:gd name="T56" fmla="*/ 25 w 390"/>
                <a:gd name="T57" fmla="*/ 358 h 566"/>
                <a:gd name="T58" fmla="*/ 13 w 390"/>
                <a:gd name="T59" fmla="*/ 302 h 566"/>
                <a:gd name="T60" fmla="*/ 0 w 390"/>
                <a:gd name="T61" fmla="*/ 245 h 566"/>
                <a:gd name="T62" fmla="*/ 0 w 390"/>
                <a:gd name="T63" fmla="*/ 188 h 566"/>
                <a:gd name="T64" fmla="*/ 0 w 390"/>
                <a:gd name="T65" fmla="*/ 138 h 566"/>
                <a:gd name="T66" fmla="*/ 13 w 390"/>
                <a:gd name="T67" fmla="*/ 94 h 566"/>
                <a:gd name="T68" fmla="*/ 32 w 390"/>
                <a:gd name="T69" fmla="*/ 56 h 566"/>
                <a:gd name="T70" fmla="*/ 57 w 390"/>
                <a:gd name="T71" fmla="*/ 25 h 566"/>
                <a:gd name="T72" fmla="*/ 88 w 390"/>
                <a:gd name="T73" fmla="*/ 6 h 566"/>
                <a:gd name="T74" fmla="*/ 88 w 390"/>
                <a:gd name="T75" fmla="*/ 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566">
                  <a:moveTo>
                    <a:pt x="88" y="6"/>
                  </a:moveTo>
                  <a:lnTo>
                    <a:pt x="88" y="6"/>
                  </a:lnTo>
                  <a:lnTo>
                    <a:pt x="126" y="0"/>
                  </a:lnTo>
                  <a:lnTo>
                    <a:pt x="164" y="6"/>
                  </a:lnTo>
                  <a:lnTo>
                    <a:pt x="202" y="19"/>
                  </a:lnTo>
                  <a:lnTo>
                    <a:pt x="239" y="44"/>
                  </a:lnTo>
                  <a:lnTo>
                    <a:pt x="271" y="82"/>
                  </a:lnTo>
                  <a:lnTo>
                    <a:pt x="308" y="126"/>
                  </a:lnTo>
                  <a:lnTo>
                    <a:pt x="334" y="176"/>
                  </a:lnTo>
                  <a:lnTo>
                    <a:pt x="359" y="233"/>
                  </a:lnTo>
                  <a:lnTo>
                    <a:pt x="359" y="233"/>
                  </a:lnTo>
                  <a:lnTo>
                    <a:pt x="384" y="314"/>
                  </a:lnTo>
                  <a:lnTo>
                    <a:pt x="390" y="390"/>
                  </a:lnTo>
                  <a:lnTo>
                    <a:pt x="384" y="459"/>
                  </a:lnTo>
                  <a:lnTo>
                    <a:pt x="378" y="490"/>
                  </a:lnTo>
                  <a:lnTo>
                    <a:pt x="365" y="516"/>
                  </a:lnTo>
                  <a:lnTo>
                    <a:pt x="365" y="516"/>
                  </a:lnTo>
                  <a:lnTo>
                    <a:pt x="302" y="516"/>
                  </a:lnTo>
                  <a:lnTo>
                    <a:pt x="302" y="516"/>
                  </a:lnTo>
                  <a:lnTo>
                    <a:pt x="271" y="522"/>
                  </a:lnTo>
                  <a:lnTo>
                    <a:pt x="239" y="534"/>
                  </a:lnTo>
                  <a:lnTo>
                    <a:pt x="208" y="547"/>
                  </a:lnTo>
                  <a:lnTo>
                    <a:pt x="183" y="566"/>
                  </a:lnTo>
                  <a:lnTo>
                    <a:pt x="183" y="566"/>
                  </a:lnTo>
                  <a:lnTo>
                    <a:pt x="139" y="534"/>
                  </a:lnTo>
                  <a:lnTo>
                    <a:pt x="95" y="484"/>
                  </a:lnTo>
                  <a:lnTo>
                    <a:pt x="57" y="428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3" y="302"/>
                  </a:lnTo>
                  <a:lnTo>
                    <a:pt x="0" y="245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13" y="94"/>
                  </a:lnTo>
                  <a:lnTo>
                    <a:pt x="32" y="56"/>
                  </a:lnTo>
                  <a:lnTo>
                    <a:pt x="57" y="25"/>
                  </a:lnTo>
                  <a:lnTo>
                    <a:pt x="88" y="6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432">
              <a:extLst>
                <a:ext uri="{FF2B5EF4-FFF2-40B4-BE49-F238E27FC236}">
                  <a16:creationId xmlns:a16="http://schemas.microsoft.com/office/drawing/2014/main" id="{358E9E10-282B-4590-967F-07981EA4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245"/>
              <a:ext cx="365" cy="396"/>
            </a:xfrm>
            <a:custGeom>
              <a:avLst/>
              <a:gdLst>
                <a:gd name="T0" fmla="*/ 107 w 365"/>
                <a:gd name="T1" fmla="*/ 56 h 396"/>
                <a:gd name="T2" fmla="*/ 107 w 365"/>
                <a:gd name="T3" fmla="*/ 56 h 396"/>
                <a:gd name="T4" fmla="*/ 76 w 365"/>
                <a:gd name="T5" fmla="*/ 75 h 396"/>
                <a:gd name="T6" fmla="*/ 51 w 365"/>
                <a:gd name="T7" fmla="*/ 100 h 396"/>
                <a:gd name="T8" fmla="*/ 38 w 365"/>
                <a:gd name="T9" fmla="*/ 138 h 396"/>
                <a:gd name="T10" fmla="*/ 25 w 365"/>
                <a:gd name="T11" fmla="*/ 182 h 396"/>
                <a:gd name="T12" fmla="*/ 19 w 365"/>
                <a:gd name="T13" fmla="*/ 233 h 396"/>
                <a:gd name="T14" fmla="*/ 19 w 365"/>
                <a:gd name="T15" fmla="*/ 283 h 396"/>
                <a:gd name="T16" fmla="*/ 25 w 365"/>
                <a:gd name="T17" fmla="*/ 339 h 396"/>
                <a:gd name="T18" fmla="*/ 44 w 365"/>
                <a:gd name="T19" fmla="*/ 396 h 396"/>
                <a:gd name="T20" fmla="*/ 44 w 365"/>
                <a:gd name="T21" fmla="*/ 396 h 396"/>
                <a:gd name="T22" fmla="*/ 25 w 365"/>
                <a:gd name="T23" fmla="*/ 358 h 396"/>
                <a:gd name="T24" fmla="*/ 25 w 365"/>
                <a:gd name="T25" fmla="*/ 358 h 396"/>
                <a:gd name="T26" fmla="*/ 13 w 365"/>
                <a:gd name="T27" fmla="*/ 302 h 396"/>
                <a:gd name="T28" fmla="*/ 0 w 365"/>
                <a:gd name="T29" fmla="*/ 245 h 396"/>
                <a:gd name="T30" fmla="*/ 0 w 365"/>
                <a:gd name="T31" fmla="*/ 188 h 396"/>
                <a:gd name="T32" fmla="*/ 0 w 365"/>
                <a:gd name="T33" fmla="*/ 138 h 396"/>
                <a:gd name="T34" fmla="*/ 13 w 365"/>
                <a:gd name="T35" fmla="*/ 94 h 396"/>
                <a:gd name="T36" fmla="*/ 32 w 365"/>
                <a:gd name="T37" fmla="*/ 56 h 396"/>
                <a:gd name="T38" fmla="*/ 57 w 365"/>
                <a:gd name="T39" fmla="*/ 25 h 396"/>
                <a:gd name="T40" fmla="*/ 88 w 365"/>
                <a:gd name="T41" fmla="*/ 6 h 396"/>
                <a:gd name="T42" fmla="*/ 88 w 365"/>
                <a:gd name="T43" fmla="*/ 6 h 396"/>
                <a:gd name="T44" fmla="*/ 126 w 365"/>
                <a:gd name="T45" fmla="*/ 0 h 396"/>
                <a:gd name="T46" fmla="*/ 164 w 365"/>
                <a:gd name="T47" fmla="*/ 6 h 396"/>
                <a:gd name="T48" fmla="*/ 202 w 365"/>
                <a:gd name="T49" fmla="*/ 19 h 396"/>
                <a:gd name="T50" fmla="*/ 239 w 365"/>
                <a:gd name="T51" fmla="*/ 44 h 396"/>
                <a:gd name="T52" fmla="*/ 271 w 365"/>
                <a:gd name="T53" fmla="*/ 82 h 396"/>
                <a:gd name="T54" fmla="*/ 308 w 365"/>
                <a:gd name="T55" fmla="*/ 126 h 396"/>
                <a:gd name="T56" fmla="*/ 334 w 365"/>
                <a:gd name="T57" fmla="*/ 176 h 396"/>
                <a:gd name="T58" fmla="*/ 359 w 365"/>
                <a:gd name="T59" fmla="*/ 233 h 396"/>
                <a:gd name="T60" fmla="*/ 359 w 365"/>
                <a:gd name="T61" fmla="*/ 233 h 396"/>
                <a:gd name="T62" fmla="*/ 365 w 365"/>
                <a:gd name="T63" fmla="*/ 245 h 396"/>
                <a:gd name="T64" fmla="*/ 365 w 365"/>
                <a:gd name="T65" fmla="*/ 245 h 396"/>
                <a:gd name="T66" fmla="*/ 340 w 365"/>
                <a:gd name="T67" fmla="*/ 195 h 396"/>
                <a:gd name="T68" fmla="*/ 308 w 365"/>
                <a:gd name="T69" fmla="*/ 151 h 396"/>
                <a:gd name="T70" fmla="*/ 277 w 365"/>
                <a:gd name="T71" fmla="*/ 119 h 396"/>
                <a:gd name="T72" fmla="*/ 246 w 365"/>
                <a:gd name="T73" fmla="*/ 88 h 396"/>
                <a:gd name="T74" fmla="*/ 208 w 365"/>
                <a:gd name="T75" fmla="*/ 63 h 396"/>
                <a:gd name="T76" fmla="*/ 176 w 365"/>
                <a:gd name="T77" fmla="*/ 50 h 396"/>
                <a:gd name="T78" fmla="*/ 139 w 365"/>
                <a:gd name="T79" fmla="*/ 50 h 396"/>
                <a:gd name="T80" fmla="*/ 107 w 365"/>
                <a:gd name="T81" fmla="*/ 56 h 396"/>
                <a:gd name="T82" fmla="*/ 107 w 365"/>
                <a:gd name="T83" fmla="*/ 5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65" h="396">
                  <a:moveTo>
                    <a:pt x="107" y="56"/>
                  </a:moveTo>
                  <a:lnTo>
                    <a:pt x="107" y="56"/>
                  </a:lnTo>
                  <a:lnTo>
                    <a:pt x="76" y="75"/>
                  </a:lnTo>
                  <a:lnTo>
                    <a:pt x="51" y="100"/>
                  </a:lnTo>
                  <a:lnTo>
                    <a:pt x="38" y="138"/>
                  </a:lnTo>
                  <a:lnTo>
                    <a:pt x="25" y="182"/>
                  </a:lnTo>
                  <a:lnTo>
                    <a:pt x="19" y="233"/>
                  </a:lnTo>
                  <a:lnTo>
                    <a:pt x="19" y="283"/>
                  </a:lnTo>
                  <a:lnTo>
                    <a:pt x="25" y="339"/>
                  </a:lnTo>
                  <a:lnTo>
                    <a:pt x="44" y="396"/>
                  </a:lnTo>
                  <a:lnTo>
                    <a:pt x="44" y="39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3" y="302"/>
                  </a:lnTo>
                  <a:lnTo>
                    <a:pt x="0" y="245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13" y="94"/>
                  </a:lnTo>
                  <a:lnTo>
                    <a:pt x="32" y="56"/>
                  </a:lnTo>
                  <a:lnTo>
                    <a:pt x="57" y="2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126" y="0"/>
                  </a:lnTo>
                  <a:lnTo>
                    <a:pt x="164" y="6"/>
                  </a:lnTo>
                  <a:lnTo>
                    <a:pt x="202" y="19"/>
                  </a:lnTo>
                  <a:lnTo>
                    <a:pt x="239" y="44"/>
                  </a:lnTo>
                  <a:lnTo>
                    <a:pt x="271" y="82"/>
                  </a:lnTo>
                  <a:lnTo>
                    <a:pt x="308" y="126"/>
                  </a:lnTo>
                  <a:lnTo>
                    <a:pt x="334" y="176"/>
                  </a:lnTo>
                  <a:lnTo>
                    <a:pt x="359" y="233"/>
                  </a:lnTo>
                  <a:lnTo>
                    <a:pt x="359" y="233"/>
                  </a:lnTo>
                  <a:lnTo>
                    <a:pt x="365" y="245"/>
                  </a:lnTo>
                  <a:lnTo>
                    <a:pt x="365" y="245"/>
                  </a:lnTo>
                  <a:lnTo>
                    <a:pt x="340" y="195"/>
                  </a:lnTo>
                  <a:lnTo>
                    <a:pt x="308" y="151"/>
                  </a:lnTo>
                  <a:lnTo>
                    <a:pt x="277" y="119"/>
                  </a:lnTo>
                  <a:lnTo>
                    <a:pt x="246" y="88"/>
                  </a:lnTo>
                  <a:lnTo>
                    <a:pt x="208" y="63"/>
                  </a:lnTo>
                  <a:lnTo>
                    <a:pt x="176" y="50"/>
                  </a:lnTo>
                  <a:lnTo>
                    <a:pt x="139" y="50"/>
                  </a:lnTo>
                  <a:lnTo>
                    <a:pt x="107" y="56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E7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433">
              <a:extLst>
                <a:ext uri="{FF2B5EF4-FFF2-40B4-BE49-F238E27FC236}">
                  <a16:creationId xmlns:a16="http://schemas.microsoft.com/office/drawing/2014/main" id="{3CA17B57-00DF-47BC-8E93-DAD8D7512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2754"/>
              <a:ext cx="333" cy="170"/>
            </a:xfrm>
            <a:custGeom>
              <a:avLst/>
              <a:gdLst>
                <a:gd name="T0" fmla="*/ 333 w 333"/>
                <a:gd name="T1" fmla="*/ 13 h 170"/>
                <a:gd name="T2" fmla="*/ 333 w 333"/>
                <a:gd name="T3" fmla="*/ 13 h 170"/>
                <a:gd name="T4" fmla="*/ 289 w 333"/>
                <a:gd name="T5" fmla="*/ 7 h 170"/>
                <a:gd name="T6" fmla="*/ 251 w 333"/>
                <a:gd name="T7" fmla="*/ 0 h 170"/>
                <a:gd name="T8" fmla="*/ 195 w 333"/>
                <a:gd name="T9" fmla="*/ 7 h 170"/>
                <a:gd name="T10" fmla="*/ 144 w 333"/>
                <a:gd name="T11" fmla="*/ 19 h 170"/>
                <a:gd name="T12" fmla="*/ 113 w 333"/>
                <a:gd name="T13" fmla="*/ 32 h 170"/>
                <a:gd name="T14" fmla="*/ 88 w 333"/>
                <a:gd name="T15" fmla="*/ 44 h 170"/>
                <a:gd name="T16" fmla="*/ 62 w 333"/>
                <a:gd name="T17" fmla="*/ 69 h 170"/>
                <a:gd name="T18" fmla="*/ 37 w 333"/>
                <a:gd name="T19" fmla="*/ 95 h 170"/>
                <a:gd name="T20" fmla="*/ 12 w 333"/>
                <a:gd name="T21" fmla="*/ 132 h 170"/>
                <a:gd name="T22" fmla="*/ 0 w 333"/>
                <a:gd name="T23" fmla="*/ 170 h 170"/>
                <a:gd name="T24" fmla="*/ 0 w 333"/>
                <a:gd name="T25" fmla="*/ 170 h 170"/>
                <a:gd name="T26" fmla="*/ 12 w 333"/>
                <a:gd name="T27" fmla="*/ 145 h 170"/>
                <a:gd name="T28" fmla="*/ 31 w 333"/>
                <a:gd name="T29" fmla="*/ 120 h 170"/>
                <a:gd name="T30" fmla="*/ 62 w 333"/>
                <a:gd name="T31" fmla="*/ 88 h 170"/>
                <a:gd name="T32" fmla="*/ 107 w 333"/>
                <a:gd name="T33" fmla="*/ 57 h 170"/>
                <a:gd name="T34" fmla="*/ 163 w 333"/>
                <a:gd name="T35" fmla="*/ 32 h 170"/>
                <a:gd name="T36" fmla="*/ 239 w 333"/>
                <a:gd name="T37" fmla="*/ 19 h 170"/>
                <a:gd name="T38" fmla="*/ 283 w 333"/>
                <a:gd name="T39" fmla="*/ 13 h 170"/>
                <a:gd name="T40" fmla="*/ 333 w 333"/>
                <a:gd name="T41" fmla="*/ 13 h 170"/>
                <a:gd name="T42" fmla="*/ 333 w 333"/>
                <a:gd name="T4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3" h="170">
                  <a:moveTo>
                    <a:pt x="333" y="13"/>
                  </a:moveTo>
                  <a:lnTo>
                    <a:pt x="333" y="13"/>
                  </a:lnTo>
                  <a:lnTo>
                    <a:pt x="289" y="7"/>
                  </a:lnTo>
                  <a:lnTo>
                    <a:pt x="251" y="0"/>
                  </a:lnTo>
                  <a:lnTo>
                    <a:pt x="195" y="7"/>
                  </a:lnTo>
                  <a:lnTo>
                    <a:pt x="144" y="19"/>
                  </a:lnTo>
                  <a:lnTo>
                    <a:pt x="113" y="32"/>
                  </a:lnTo>
                  <a:lnTo>
                    <a:pt x="88" y="44"/>
                  </a:lnTo>
                  <a:lnTo>
                    <a:pt x="62" y="69"/>
                  </a:lnTo>
                  <a:lnTo>
                    <a:pt x="37" y="95"/>
                  </a:lnTo>
                  <a:lnTo>
                    <a:pt x="12" y="132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2" y="145"/>
                  </a:lnTo>
                  <a:lnTo>
                    <a:pt x="31" y="120"/>
                  </a:lnTo>
                  <a:lnTo>
                    <a:pt x="62" y="88"/>
                  </a:lnTo>
                  <a:lnTo>
                    <a:pt x="107" y="57"/>
                  </a:lnTo>
                  <a:lnTo>
                    <a:pt x="163" y="32"/>
                  </a:lnTo>
                  <a:lnTo>
                    <a:pt x="239" y="19"/>
                  </a:lnTo>
                  <a:lnTo>
                    <a:pt x="283" y="13"/>
                  </a:lnTo>
                  <a:lnTo>
                    <a:pt x="333" y="13"/>
                  </a:lnTo>
                  <a:lnTo>
                    <a:pt x="333" y="13"/>
                  </a:lnTo>
                  <a:close/>
                </a:path>
              </a:pathLst>
            </a:custGeom>
            <a:solidFill>
              <a:srgbClr val="F185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434">
              <a:extLst>
                <a:ext uri="{FF2B5EF4-FFF2-40B4-BE49-F238E27FC236}">
                  <a16:creationId xmlns:a16="http://schemas.microsoft.com/office/drawing/2014/main" id="{0EC9F243-9EE4-412E-94EC-391BE2807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2421"/>
              <a:ext cx="245" cy="308"/>
            </a:xfrm>
            <a:custGeom>
              <a:avLst/>
              <a:gdLst>
                <a:gd name="T0" fmla="*/ 12 w 245"/>
                <a:gd name="T1" fmla="*/ 195 h 308"/>
                <a:gd name="T2" fmla="*/ 12 w 245"/>
                <a:gd name="T3" fmla="*/ 195 h 308"/>
                <a:gd name="T4" fmla="*/ 25 w 245"/>
                <a:gd name="T5" fmla="*/ 226 h 308"/>
                <a:gd name="T6" fmla="*/ 44 w 245"/>
                <a:gd name="T7" fmla="*/ 252 h 308"/>
                <a:gd name="T8" fmla="*/ 62 w 245"/>
                <a:gd name="T9" fmla="*/ 270 h 308"/>
                <a:gd name="T10" fmla="*/ 81 w 245"/>
                <a:gd name="T11" fmla="*/ 289 h 308"/>
                <a:gd name="T12" fmla="*/ 107 w 245"/>
                <a:gd name="T13" fmla="*/ 296 h 308"/>
                <a:gd name="T14" fmla="*/ 132 w 245"/>
                <a:gd name="T15" fmla="*/ 302 h 308"/>
                <a:gd name="T16" fmla="*/ 157 w 245"/>
                <a:gd name="T17" fmla="*/ 308 h 308"/>
                <a:gd name="T18" fmla="*/ 176 w 245"/>
                <a:gd name="T19" fmla="*/ 302 h 308"/>
                <a:gd name="T20" fmla="*/ 176 w 245"/>
                <a:gd name="T21" fmla="*/ 302 h 308"/>
                <a:gd name="T22" fmla="*/ 201 w 245"/>
                <a:gd name="T23" fmla="*/ 289 h 308"/>
                <a:gd name="T24" fmla="*/ 213 w 245"/>
                <a:gd name="T25" fmla="*/ 270 h 308"/>
                <a:gd name="T26" fmla="*/ 226 w 245"/>
                <a:gd name="T27" fmla="*/ 252 h 308"/>
                <a:gd name="T28" fmla="*/ 239 w 245"/>
                <a:gd name="T29" fmla="*/ 226 h 308"/>
                <a:gd name="T30" fmla="*/ 245 w 245"/>
                <a:gd name="T31" fmla="*/ 201 h 308"/>
                <a:gd name="T32" fmla="*/ 245 w 245"/>
                <a:gd name="T33" fmla="*/ 170 h 308"/>
                <a:gd name="T34" fmla="*/ 239 w 245"/>
                <a:gd name="T35" fmla="*/ 145 h 308"/>
                <a:gd name="T36" fmla="*/ 232 w 245"/>
                <a:gd name="T37" fmla="*/ 113 h 308"/>
                <a:gd name="T38" fmla="*/ 232 w 245"/>
                <a:gd name="T39" fmla="*/ 113 h 308"/>
                <a:gd name="T40" fmla="*/ 220 w 245"/>
                <a:gd name="T41" fmla="*/ 82 h 308"/>
                <a:gd name="T42" fmla="*/ 201 w 245"/>
                <a:gd name="T43" fmla="*/ 57 h 308"/>
                <a:gd name="T44" fmla="*/ 182 w 245"/>
                <a:gd name="T45" fmla="*/ 38 h 308"/>
                <a:gd name="T46" fmla="*/ 157 w 245"/>
                <a:gd name="T47" fmla="*/ 19 h 308"/>
                <a:gd name="T48" fmla="*/ 138 w 245"/>
                <a:gd name="T49" fmla="*/ 6 h 308"/>
                <a:gd name="T50" fmla="*/ 113 w 245"/>
                <a:gd name="T51" fmla="*/ 0 h 308"/>
                <a:gd name="T52" fmla="*/ 88 w 245"/>
                <a:gd name="T53" fmla="*/ 0 h 308"/>
                <a:gd name="T54" fmla="*/ 62 w 245"/>
                <a:gd name="T55" fmla="*/ 6 h 308"/>
                <a:gd name="T56" fmla="*/ 62 w 245"/>
                <a:gd name="T57" fmla="*/ 6 h 308"/>
                <a:gd name="T58" fmla="*/ 44 w 245"/>
                <a:gd name="T59" fmla="*/ 19 h 308"/>
                <a:gd name="T60" fmla="*/ 25 w 245"/>
                <a:gd name="T61" fmla="*/ 31 h 308"/>
                <a:gd name="T62" fmla="*/ 12 w 245"/>
                <a:gd name="T63" fmla="*/ 57 h 308"/>
                <a:gd name="T64" fmla="*/ 6 w 245"/>
                <a:gd name="T65" fmla="*/ 75 h 308"/>
                <a:gd name="T66" fmla="*/ 0 w 245"/>
                <a:gd name="T67" fmla="*/ 107 h 308"/>
                <a:gd name="T68" fmla="*/ 0 w 245"/>
                <a:gd name="T69" fmla="*/ 132 h 308"/>
                <a:gd name="T70" fmla="*/ 0 w 245"/>
                <a:gd name="T71" fmla="*/ 163 h 308"/>
                <a:gd name="T72" fmla="*/ 12 w 245"/>
                <a:gd name="T73" fmla="*/ 195 h 308"/>
                <a:gd name="T74" fmla="*/ 12 w 245"/>
                <a:gd name="T75" fmla="*/ 19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" h="308">
                  <a:moveTo>
                    <a:pt x="12" y="195"/>
                  </a:moveTo>
                  <a:lnTo>
                    <a:pt x="12" y="195"/>
                  </a:lnTo>
                  <a:lnTo>
                    <a:pt x="25" y="226"/>
                  </a:lnTo>
                  <a:lnTo>
                    <a:pt x="44" y="252"/>
                  </a:lnTo>
                  <a:lnTo>
                    <a:pt x="62" y="270"/>
                  </a:lnTo>
                  <a:lnTo>
                    <a:pt x="81" y="289"/>
                  </a:lnTo>
                  <a:lnTo>
                    <a:pt x="107" y="296"/>
                  </a:lnTo>
                  <a:lnTo>
                    <a:pt x="132" y="302"/>
                  </a:lnTo>
                  <a:lnTo>
                    <a:pt x="157" y="308"/>
                  </a:lnTo>
                  <a:lnTo>
                    <a:pt x="176" y="302"/>
                  </a:lnTo>
                  <a:lnTo>
                    <a:pt x="176" y="302"/>
                  </a:lnTo>
                  <a:lnTo>
                    <a:pt x="201" y="289"/>
                  </a:lnTo>
                  <a:lnTo>
                    <a:pt x="213" y="270"/>
                  </a:lnTo>
                  <a:lnTo>
                    <a:pt x="226" y="252"/>
                  </a:lnTo>
                  <a:lnTo>
                    <a:pt x="239" y="226"/>
                  </a:lnTo>
                  <a:lnTo>
                    <a:pt x="245" y="201"/>
                  </a:lnTo>
                  <a:lnTo>
                    <a:pt x="245" y="170"/>
                  </a:lnTo>
                  <a:lnTo>
                    <a:pt x="239" y="145"/>
                  </a:lnTo>
                  <a:lnTo>
                    <a:pt x="232" y="113"/>
                  </a:lnTo>
                  <a:lnTo>
                    <a:pt x="232" y="113"/>
                  </a:lnTo>
                  <a:lnTo>
                    <a:pt x="220" y="82"/>
                  </a:lnTo>
                  <a:lnTo>
                    <a:pt x="201" y="57"/>
                  </a:lnTo>
                  <a:lnTo>
                    <a:pt x="182" y="38"/>
                  </a:lnTo>
                  <a:lnTo>
                    <a:pt x="157" y="19"/>
                  </a:lnTo>
                  <a:lnTo>
                    <a:pt x="138" y="6"/>
                  </a:lnTo>
                  <a:lnTo>
                    <a:pt x="113" y="0"/>
                  </a:lnTo>
                  <a:lnTo>
                    <a:pt x="88" y="0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44" y="19"/>
                  </a:lnTo>
                  <a:lnTo>
                    <a:pt x="25" y="31"/>
                  </a:lnTo>
                  <a:lnTo>
                    <a:pt x="12" y="57"/>
                  </a:lnTo>
                  <a:lnTo>
                    <a:pt x="6" y="75"/>
                  </a:lnTo>
                  <a:lnTo>
                    <a:pt x="0" y="107"/>
                  </a:lnTo>
                  <a:lnTo>
                    <a:pt x="0" y="132"/>
                  </a:lnTo>
                  <a:lnTo>
                    <a:pt x="0" y="163"/>
                  </a:lnTo>
                  <a:lnTo>
                    <a:pt x="12" y="195"/>
                  </a:lnTo>
                  <a:lnTo>
                    <a:pt x="12" y="195"/>
                  </a:lnTo>
                  <a:close/>
                </a:path>
              </a:pathLst>
            </a:custGeom>
            <a:solidFill>
              <a:srgbClr val="005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435">
              <a:extLst>
                <a:ext uri="{FF2B5EF4-FFF2-40B4-BE49-F238E27FC236}">
                  <a16:creationId xmlns:a16="http://schemas.microsoft.com/office/drawing/2014/main" id="{97E829CE-3F40-410F-8A9F-E6544CEEE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2452"/>
              <a:ext cx="195" cy="246"/>
            </a:xfrm>
            <a:custGeom>
              <a:avLst/>
              <a:gdLst>
                <a:gd name="T0" fmla="*/ 6 w 195"/>
                <a:gd name="T1" fmla="*/ 158 h 246"/>
                <a:gd name="T2" fmla="*/ 6 w 195"/>
                <a:gd name="T3" fmla="*/ 158 h 246"/>
                <a:gd name="T4" fmla="*/ 19 w 195"/>
                <a:gd name="T5" fmla="*/ 176 h 246"/>
                <a:gd name="T6" fmla="*/ 31 w 195"/>
                <a:gd name="T7" fmla="*/ 195 h 246"/>
                <a:gd name="T8" fmla="*/ 63 w 195"/>
                <a:gd name="T9" fmla="*/ 227 h 246"/>
                <a:gd name="T10" fmla="*/ 82 w 195"/>
                <a:gd name="T11" fmla="*/ 239 h 246"/>
                <a:gd name="T12" fmla="*/ 100 w 195"/>
                <a:gd name="T13" fmla="*/ 246 h 246"/>
                <a:gd name="T14" fmla="*/ 119 w 195"/>
                <a:gd name="T15" fmla="*/ 246 h 246"/>
                <a:gd name="T16" fmla="*/ 138 w 195"/>
                <a:gd name="T17" fmla="*/ 239 h 246"/>
                <a:gd name="T18" fmla="*/ 138 w 195"/>
                <a:gd name="T19" fmla="*/ 239 h 246"/>
                <a:gd name="T20" fmla="*/ 157 w 195"/>
                <a:gd name="T21" fmla="*/ 233 h 246"/>
                <a:gd name="T22" fmla="*/ 170 w 195"/>
                <a:gd name="T23" fmla="*/ 214 h 246"/>
                <a:gd name="T24" fmla="*/ 182 w 195"/>
                <a:gd name="T25" fmla="*/ 202 h 246"/>
                <a:gd name="T26" fmla="*/ 188 w 195"/>
                <a:gd name="T27" fmla="*/ 183 h 246"/>
                <a:gd name="T28" fmla="*/ 195 w 195"/>
                <a:gd name="T29" fmla="*/ 139 h 246"/>
                <a:gd name="T30" fmla="*/ 188 w 195"/>
                <a:gd name="T31" fmla="*/ 114 h 246"/>
                <a:gd name="T32" fmla="*/ 182 w 195"/>
                <a:gd name="T33" fmla="*/ 88 h 246"/>
                <a:gd name="T34" fmla="*/ 182 w 195"/>
                <a:gd name="T35" fmla="*/ 88 h 246"/>
                <a:gd name="T36" fmla="*/ 176 w 195"/>
                <a:gd name="T37" fmla="*/ 63 h 246"/>
                <a:gd name="T38" fmla="*/ 157 w 195"/>
                <a:gd name="T39" fmla="*/ 44 h 246"/>
                <a:gd name="T40" fmla="*/ 144 w 195"/>
                <a:gd name="T41" fmla="*/ 26 h 246"/>
                <a:gd name="T42" fmla="*/ 126 w 195"/>
                <a:gd name="T43" fmla="*/ 13 h 246"/>
                <a:gd name="T44" fmla="*/ 107 w 195"/>
                <a:gd name="T45" fmla="*/ 7 h 246"/>
                <a:gd name="T46" fmla="*/ 88 w 195"/>
                <a:gd name="T47" fmla="*/ 0 h 246"/>
                <a:gd name="T48" fmla="*/ 69 w 195"/>
                <a:gd name="T49" fmla="*/ 0 h 246"/>
                <a:gd name="T50" fmla="*/ 50 w 195"/>
                <a:gd name="T51" fmla="*/ 7 h 246"/>
                <a:gd name="T52" fmla="*/ 50 w 195"/>
                <a:gd name="T53" fmla="*/ 7 h 246"/>
                <a:gd name="T54" fmla="*/ 37 w 195"/>
                <a:gd name="T55" fmla="*/ 13 h 246"/>
                <a:gd name="T56" fmla="*/ 19 w 195"/>
                <a:gd name="T57" fmla="*/ 26 h 246"/>
                <a:gd name="T58" fmla="*/ 12 w 195"/>
                <a:gd name="T59" fmla="*/ 44 h 246"/>
                <a:gd name="T60" fmla="*/ 0 w 195"/>
                <a:gd name="T61" fmla="*/ 63 h 246"/>
                <a:gd name="T62" fmla="*/ 0 w 195"/>
                <a:gd name="T63" fmla="*/ 82 h 246"/>
                <a:gd name="T64" fmla="*/ 0 w 195"/>
                <a:gd name="T65" fmla="*/ 107 h 246"/>
                <a:gd name="T66" fmla="*/ 0 w 195"/>
                <a:gd name="T67" fmla="*/ 132 h 246"/>
                <a:gd name="T68" fmla="*/ 6 w 195"/>
                <a:gd name="T69" fmla="*/ 158 h 246"/>
                <a:gd name="T70" fmla="*/ 6 w 195"/>
                <a:gd name="T71" fmla="*/ 15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" h="246">
                  <a:moveTo>
                    <a:pt x="6" y="158"/>
                  </a:moveTo>
                  <a:lnTo>
                    <a:pt x="6" y="158"/>
                  </a:lnTo>
                  <a:lnTo>
                    <a:pt x="19" y="176"/>
                  </a:lnTo>
                  <a:lnTo>
                    <a:pt x="31" y="195"/>
                  </a:lnTo>
                  <a:lnTo>
                    <a:pt x="63" y="227"/>
                  </a:lnTo>
                  <a:lnTo>
                    <a:pt x="82" y="239"/>
                  </a:lnTo>
                  <a:lnTo>
                    <a:pt x="100" y="246"/>
                  </a:lnTo>
                  <a:lnTo>
                    <a:pt x="119" y="246"/>
                  </a:lnTo>
                  <a:lnTo>
                    <a:pt x="138" y="239"/>
                  </a:lnTo>
                  <a:lnTo>
                    <a:pt x="138" y="239"/>
                  </a:lnTo>
                  <a:lnTo>
                    <a:pt x="157" y="233"/>
                  </a:lnTo>
                  <a:lnTo>
                    <a:pt x="170" y="214"/>
                  </a:lnTo>
                  <a:lnTo>
                    <a:pt x="182" y="202"/>
                  </a:lnTo>
                  <a:lnTo>
                    <a:pt x="188" y="183"/>
                  </a:lnTo>
                  <a:lnTo>
                    <a:pt x="195" y="139"/>
                  </a:lnTo>
                  <a:lnTo>
                    <a:pt x="188" y="114"/>
                  </a:lnTo>
                  <a:lnTo>
                    <a:pt x="182" y="88"/>
                  </a:lnTo>
                  <a:lnTo>
                    <a:pt x="182" y="88"/>
                  </a:lnTo>
                  <a:lnTo>
                    <a:pt x="176" y="63"/>
                  </a:lnTo>
                  <a:lnTo>
                    <a:pt x="157" y="44"/>
                  </a:lnTo>
                  <a:lnTo>
                    <a:pt x="144" y="26"/>
                  </a:lnTo>
                  <a:lnTo>
                    <a:pt x="126" y="13"/>
                  </a:lnTo>
                  <a:lnTo>
                    <a:pt x="107" y="7"/>
                  </a:lnTo>
                  <a:lnTo>
                    <a:pt x="88" y="0"/>
                  </a:lnTo>
                  <a:lnTo>
                    <a:pt x="69" y="0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37" y="13"/>
                  </a:lnTo>
                  <a:lnTo>
                    <a:pt x="19" y="26"/>
                  </a:lnTo>
                  <a:lnTo>
                    <a:pt x="12" y="44"/>
                  </a:lnTo>
                  <a:lnTo>
                    <a:pt x="0" y="63"/>
                  </a:lnTo>
                  <a:lnTo>
                    <a:pt x="0" y="82"/>
                  </a:lnTo>
                  <a:lnTo>
                    <a:pt x="0" y="107"/>
                  </a:lnTo>
                  <a:lnTo>
                    <a:pt x="0" y="132"/>
                  </a:lnTo>
                  <a:lnTo>
                    <a:pt x="6" y="158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rgbClr val="4DA3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436">
              <a:extLst>
                <a:ext uri="{FF2B5EF4-FFF2-40B4-BE49-F238E27FC236}">
                  <a16:creationId xmlns:a16="http://schemas.microsoft.com/office/drawing/2014/main" id="{F316B6A9-26A5-45B2-8809-02DC4ED33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2503"/>
              <a:ext cx="126" cy="151"/>
            </a:xfrm>
            <a:custGeom>
              <a:avLst/>
              <a:gdLst>
                <a:gd name="T0" fmla="*/ 0 w 126"/>
                <a:gd name="T1" fmla="*/ 100 h 151"/>
                <a:gd name="T2" fmla="*/ 0 w 126"/>
                <a:gd name="T3" fmla="*/ 100 h 151"/>
                <a:gd name="T4" fmla="*/ 19 w 126"/>
                <a:gd name="T5" fmla="*/ 125 h 151"/>
                <a:gd name="T6" fmla="*/ 38 w 126"/>
                <a:gd name="T7" fmla="*/ 144 h 151"/>
                <a:gd name="T8" fmla="*/ 63 w 126"/>
                <a:gd name="T9" fmla="*/ 151 h 151"/>
                <a:gd name="T10" fmla="*/ 89 w 126"/>
                <a:gd name="T11" fmla="*/ 151 h 151"/>
                <a:gd name="T12" fmla="*/ 89 w 126"/>
                <a:gd name="T13" fmla="*/ 151 h 151"/>
                <a:gd name="T14" fmla="*/ 107 w 126"/>
                <a:gd name="T15" fmla="*/ 132 h 151"/>
                <a:gd name="T16" fmla="*/ 120 w 126"/>
                <a:gd name="T17" fmla="*/ 113 h 151"/>
                <a:gd name="T18" fmla="*/ 126 w 126"/>
                <a:gd name="T19" fmla="*/ 81 h 151"/>
                <a:gd name="T20" fmla="*/ 120 w 126"/>
                <a:gd name="T21" fmla="*/ 56 h 151"/>
                <a:gd name="T22" fmla="*/ 120 w 126"/>
                <a:gd name="T23" fmla="*/ 56 h 151"/>
                <a:gd name="T24" fmla="*/ 101 w 126"/>
                <a:gd name="T25" fmla="*/ 25 h 151"/>
                <a:gd name="T26" fmla="*/ 82 w 126"/>
                <a:gd name="T27" fmla="*/ 6 h 151"/>
                <a:gd name="T28" fmla="*/ 57 w 126"/>
                <a:gd name="T29" fmla="*/ 0 h 151"/>
                <a:gd name="T30" fmla="*/ 32 w 126"/>
                <a:gd name="T31" fmla="*/ 6 h 151"/>
                <a:gd name="T32" fmla="*/ 32 w 126"/>
                <a:gd name="T33" fmla="*/ 6 h 151"/>
                <a:gd name="T34" fmla="*/ 13 w 126"/>
                <a:gd name="T35" fmla="*/ 19 h 151"/>
                <a:gd name="T36" fmla="*/ 0 w 126"/>
                <a:gd name="T37" fmla="*/ 37 h 151"/>
                <a:gd name="T38" fmla="*/ 0 w 126"/>
                <a:gd name="T39" fmla="*/ 69 h 151"/>
                <a:gd name="T40" fmla="*/ 0 w 126"/>
                <a:gd name="T41" fmla="*/ 100 h 151"/>
                <a:gd name="T42" fmla="*/ 0 w 126"/>
                <a:gd name="T43" fmla="*/ 10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51">
                  <a:moveTo>
                    <a:pt x="0" y="100"/>
                  </a:moveTo>
                  <a:lnTo>
                    <a:pt x="0" y="100"/>
                  </a:lnTo>
                  <a:lnTo>
                    <a:pt x="19" y="125"/>
                  </a:lnTo>
                  <a:lnTo>
                    <a:pt x="38" y="144"/>
                  </a:lnTo>
                  <a:lnTo>
                    <a:pt x="63" y="151"/>
                  </a:lnTo>
                  <a:lnTo>
                    <a:pt x="89" y="151"/>
                  </a:lnTo>
                  <a:lnTo>
                    <a:pt x="89" y="151"/>
                  </a:lnTo>
                  <a:lnTo>
                    <a:pt x="107" y="132"/>
                  </a:lnTo>
                  <a:lnTo>
                    <a:pt x="120" y="113"/>
                  </a:lnTo>
                  <a:lnTo>
                    <a:pt x="126" y="81"/>
                  </a:lnTo>
                  <a:lnTo>
                    <a:pt x="120" y="56"/>
                  </a:lnTo>
                  <a:lnTo>
                    <a:pt x="120" y="56"/>
                  </a:lnTo>
                  <a:lnTo>
                    <a:pt x="101" y="25"/>
                  </a:lnTo>
                  <a:lnTo>
                    <a:pt x="82" y="6"/>
                  </a:lnTo>
                  <a:lnTo>
                    <a:pt x="57" y="0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13" y="19"/>
                  </a:lnTo>
                  <a:lnTo>
                    <a:pt x="0" y="37"/>
                  </a:lnTo>
                  <a:lnTo>
                    <a:pt x="0" y="69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437">
              <a:extLst>
                <a:ext uri="{FF2B5EF4-FFF2-40B4-BE49-F238E27FC236}">
                  <a16:creationId xmlns:a16="http://schemas.microsoft.com/office/drawing/2014/main" id="{72FE8C20-5862-4F08-92EB-F1C8291EF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490"/>
              <a:ext cx="50" cy="57"/>
            </a:xfrm>
            <a:custGeom>
              <a:avLst/>
              <a:gdLst>
                <a:gd name="T0" fmla="*/ 0 w 50"/>
                <a:gd name="T1" fmla="*/ 32 h 57"/>
                <a:gd name="T2" fmla="*/ 0 w 50"/>
                <a:gd name="T3" fmla="*/ 32 h 57"/>
                <a:gd name="T4" fmla="*/ 6 w 50"/>
                <a:gd name="T5" fmla="*/ 44 h 57"/>
                <a:gd name="T6" fmla="*/ 12 w 50"/>
                <a:gd name="T7" fmla="*/ 50 h 57"/>
                <a:gd name="T8" fmla="*/ 25 w 50"/>
                <a:gd name="T9" fmla="*/ 57 h 57"/>
                <a:gd name="T10" fmla="*/ 31 w 50"/>
                <a:gd name="T11" fmla="*/ 57 h 57"/>
                <a:gd name="T12" fmla="*/ 31 w 50"/>
                <a:gd name="T13" fmla="*/ 57 h 57"/>
                <a:gd name="T14" fmla="*/ 37 w 50"/>
                <a:gd name="T15" fmla="*/ 57 h 57"/>
                <a:gd name="T16" fmla="*/ 44 w 50"/>
                <a:gd name="T17" fmla="*/ 44 h 57"/>
                <a:gd name="T18" fmla="*/ 50 w 50"/>
                <a:gd name="T19" fmla="*/ 38 h 57"/>
                <a:gd name="T20" fmla="*/ 50 w 50"/>
                <a:gd name="T21" fmla="*/ 25 h 57"/>
                <a:gd name="T22" fmla="*/ 50 w 50"/>
                <a:gd name="T23" fmla="*/ 25 h 57"/>
                <a:gd name="T24" fmla="*/ 44 w 50"/>
                <a:gd name="T25" fmla="*/ 13 h 57"/>
                <a:gd name="T26" fmla="*/ 37 w 50"/>
                <a:gd name="T27" fmla="*/ 6 h 57"/>
                <a:gd name="T28" fmla="*/ 25 w 50"/>
                <a:gd name="T29" fmla="*/ 0 h 57"/>
                <a:gd name="T30" fmla="*/ 18 w 50"/>
                <a:gd name="T31" fmla="*/ 0 h 57"/>
                <a:gd name="T32" fmla="*/ 18 w 50"/>
                <a:gd name="T33" fmla="*/ 0 h 57"/>
                <a:gd name="T34" fmla="*/ 12 w 50"/>
                <a:gd name="T35" fmla="*/ 6 h 57"/>
                <a:gd name="T36" fmla="*/ 6 w 50"/>
                <a:gd name="T37" fmla="*/ 13 h 57"/>
                <a:gd name="T38" fmla="*/ 0 w 50"/>
                <a:gd name="T39" fmla="*/ 25 h 57"/>
                <a:gd name="T40" fmla="*/ 0 w 50"/>
                <a:gd name="T41" fmla="*/ 32 h 57"/>
                <a:gd name="T42" fmla="*/ 0 w 50"/>
                <a:gd name="T43" fmla="*/ 3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57">
                  <a:moveTo>
                    <a:pt x="0" y="32"/>
                  </a:moveTo>
                  <a:lnTo>
                    <a:pt x="0" y="32"/>
                  </a:lnTo>
                  <a:lnTo>
                    <a:pt x="6" y="44"/>
                  </a:lnTo>
                  <a:lnTo>
                    <a:pt x="12" y="50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7" y="57"/>
                  </a:lnTo>
                  <a:lnTo>
                    <a:pt x="44" y="44"/>
                  </a:lnTo>
                  <a:lnTo>
                    <a:pt x="50" y="38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4" y="13"/>
                  </a:lnTo>
                  <a:lnTo>
                    <a:pt x="37" y="6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438">
              <a:extLst>
                <a:ext uri="{FF2B5EF4-FFF2-40B4-BE49-F238E27FC236}">
                  <a16:creationId xmlns:a16="http://schemas.microsoft.com/office/drawing/2014/main" id="{61035158-003D-4CFA-A100-F2EFC3F4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616"/>
              <a:ext cx="32" cy="31"/>
            </a:xfrm>
            <a:custGeom>
              <a:avLst/>
              <a:gdLst>
                <a:gd name="T0" fmla="*/ 13 w 32"/>
                <a:gd name="T1" fmla="*/ 0 h 31"/>
                <a:gd name="T2" fmla="*/ 13 w 32"/>
                <a:gd name="T3" fmla="*/ 0 h 31"/>
                <a:gd name="T4" fmla="*/ 7 w 32"/>
                <a:gd name="T5" fmla="*/ 6 h 31"/>
                <a:gd name="T6" fmla="*/ 0 w 32"/>
                <a:gd name="T7" fmla="*/ 19 h 31"/>
                <a:gd name="T8" fmla="*/ 0 w 32"/>
                <a:gd name="T9" fmla="*/ 19 h 31"/>
                <a:gd name="T10" fmla="*/ 7 w 32"/>
                <a:gd name="T11" fmla="*/ 31 h 31"/>
                <a:gd name="T12" fmla="*/ 19 w 32"/>
                <a:gd name="T13" fmla="*/ 31 h 31"/>
                <a:gd name="T14" fmla="*/ 19 w 32"/>
                <a:gd name="T15" fmla="*/ 31 h 31"/>
                <a:gd name="T16" fmla="*/ 26 w 32"/>
                <a:gd name="T17" fmla="*/ 25 h 31"/>
                <a:gd name="T18" fmla="*/ 32 w 32"/>
                <a:gd name="T19" fmla="*/ 12 h 31"/>
                <a:gd name="T20" fmla="*/ 32 w 32"/>
                <a:gd name="T21" fmla="*/ 12 h 31"/>
                <a:gd name="T22" fmla="*/ 26 w 32"/>
                <a:gd name="T23" fmla="*/ 6 h 31"/>
                <a:gd name="T24" fmla="*/ 13 w 32"/>
                <a:gd name="T25" fmla="*/ 0 h 31"/>
                <a:gd name="T26" fmla="*/ 13 w 32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1">
                  <a:moveTo>
                    <a:pt x="13" y="0"/>
                  </a:moveTo>
                  <a:lnTo>
                    <a:pt x="13" y="0"/>
                  </a:lnTo>
                  <a:lnTo>
                    <a:pt x="7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7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6" y="25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439">
              <a:extLst>
                <a:ext uri="{FF2B5EF4-FFF2-40B4-BE49-F238E27FC236}">
                  <a16:creationId xmlns:a16="http://schemas.microsoft.com/office/drawing/2014/main" id="{3FFBB50B-6F2A-4F7D-ABDF-6A74B075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886"/>
              <a:ext cx="132" cy="151"/>
            </a:xfrm>
            <a:custGeom>
              <a:avLst/>
              <a:gdLst>
                <a:gd name="T0" fmla="*/ 0 w 132"/>
                <a:gd name="T1" fmla="*/ 145 h 151"/>
                <a:gd name="T2" fmla="*/ 0 w 132"/>
                <a:gd name="T3" fmla="*/ 145 h 151"/>
                <a:gd name="T4" fmla="*/ 19 w 132"/>
                <a:gd name="T5" fmla="*/ 151 h 151"/>
                <a:gd name="T6" fmla="*/ 38 w 132"/>
                <a:gd name="T7" fmla="*/ 151 h 151"/>
                <a:gd name="T8" fmla="*/ 63 w 132"/>
                <a:gd name="T9" fmla="*/ 145 h 151"/>
                <a:gd name="T10" fmla="*/ 82 w 132"/>
                <a:gd name="T11" fmla="*/ 133 h 151"/>
                <a:gd name="T12" fmla="*/ 107 w 132"/>
                <a:gd name="T13" fmla="*/ 107 h 151"/>
                <a:gd name="T14" fmla="*/ 126 w 132"/>
                <a:gd name="T15" fmla="*/ 63 h 151"/>
                <a:gd name="T16" fmla="*/ 132 w 132"/>
                <a:gd name="T17" fmla="*/ 0 h 151"/>
                <a:gd name="T18" fmla="*/ 132 w 132"/>
                <a:gd name="T19" fmla="*/ 0 h 151"/>
                <a:gd name="T20" fmla="*/ 126 w 132"/>
                <a:gd name="T21" fmla="*/ 19 h 151"/>
                <a:gd name="T22" fmla="*/ 94 w 132"/>
                <a:gd name="T23" fmla="*/ 63 h 151"/>
                <a:gd name="T24" fmla="*/ 75 w 132"/>
                <a:gd name="T25" fmla="*/ 88 h 151"/>
                <a:gd name="T26" fmla="*/ 56 w 132"/>
                <a:gd name="T27" fmla="*/ 114 h 151"/>
                <a:gd name="T28" fmla="*/ 25 w 132"/>
                <a:gd name="T29" fmla="*/ 133 h 151"/>
                <a:gd name="T30" fmla="*/ 0 w 132"/>
                <a:gd name="T31" fmla="*/ 145 h 151"/>
                <a:gd name="T32" fmla="*/ 0 w 132"/>
                <a:gd name="T33" fmla="*/ 14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51">
                  <a:moveTo>
                    <a:pt x="0" y="145"/>
                  </a:moveTo>
                  <a:lnTo>
                    <a:pt x="0" y="145"/>
                  </a:lnTo>
                  <a:lnTo>
                    <a:pt x="19" y="151"/>
                  </a:lnTo>
                  <a:lnTo>
                    <a:pt x="38" y="151"/>
                  </a:lnTo>
                  <a:lnTo>
                    <a:pt x="63" y="145"/>
                  </a:lnTo>
                  <a:lnTo>
                    <a:pt x="82" y="133"/>
                  </a:lnTo>
                  <a:lnTo>
                    <a:pt x="107" y="107"/>
                  </a:lnTo>
                  <a:lnTo>
                    <a:pt x="126" y="63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6" y="19"/>
                  </a:lnTo>
                  <a:lnTo>
                    <a:pt x="94" y="63"/>
                  </a:lnTo>
                  <a:lnTo>
                    <a:pt x="75" y="88"/>
                  </a:lnTo>
                  <a:lnTo>
                    <a:pt x="56" y="114"/>
                  </a:lnTo>
                  <a:lnTo>
                    <a:pt x="25" y="133"/>
                  </a:lnTo>
                  <a:lnTo>
                    <a:pt x="0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440">
              <a:extLst>
                <a:ext uri="{FF2B5EF4-FFF2-40B4-BE49-F238E27FC236}">
                  <a16:creationId xmlns:a16="http://schemas.microsoft.com/office/drawing/2014/main" id="{BEE0E66B-FDB6-4CDB-A7FF-A6887DE7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704"/>
              <a:ext cx="176" cy="101"/>
            </a:xfrm>
            <a:custGeom>
              <a:avLst/>
              <a:gdLst>
                <a:gd name="T0" fmla="*/ 0 w 176"/>
                <a:gd name="T1" fmla="*/ 0 h 101"/>
                <a:gd name="T2" fmla="*/ 0 w 176"/>
                <a:gd name="T3" fmla="*/ 0 h 101"/>
                <a:gd name="T4" fmla="*/ 0 w 176"/>
                <a:gd name="T5" fmla="*/ 19 h 101"/>
                <a:gd name="T6" fmla="*/ 0 w 176"/>
                <a:gd name="T7" fmla="*/ 38 h 101"/>
                <a:gd name="T8" fmla="*/ 12 w 176"/>
                <a:gd name="T9" fmla="*/ 63 h 101"/>
                <a:gd name="T10" fmla="*/ 31 w 176"/>
                <a:gd name="T11" fmla="*/ 82 h 101"/>
                <a:gd name="T12" fmla="*/ 63 w 176"/>
                <a:gd name="T13" fmla="*/ 94 h 101"/>
                <a:gd name="T14" fmla="*/ 107 w 176"/>
                <a:gd name="T15" fmla="*/ 101 h 101"/>
                <a:gd name="T16" fmla="*/ 176 w 176"/>
                <a:gd name="T17" fmla="*/ 94 h 101"/>
                <a:gd name="T18" fmla="*/ 176 w 176"/>
                <a:gd name="T19" fmla="*/ 94 h 101"/>
                <a:gd name="T20" fmla="*/ 151 w 176"/>
                <a:gd name="T21" fmla="*/ 88 h 101"/>
                <a:gd name="T22" fmla="*/ 100 w 176"/>
                <a:gd name="T23" fmla="*/ 75 h 101"/>
                <a:gd name="T24" fmla="*/ 69 w 176"/>
                <a:gd name="T25" fmla="*/ 63 h 101"/>
                <a:gd name="T26" fmla="*/ 44 w 176"/>
                <a:gd name="T27" fmla="*/ 50 h 101"/>
                <a:gd name="T28" fmla="*/ 19 w 176"/>
                <a:gd name="T29" fmla="*/ 25 h 101"/>
                <a:gd name="T30" fmla="*/ 0 w 176"/>
                <a:gd name="T31" fmla="*/ 0 h 101"/>
                <a:gd name="T32" fmla="*/ 0 w 176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101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12" y="63"/>
                  </a:lnTo>
                  <a:lnTo>
                    <a:pt x="31" y="82"/>
                  </a:lnTo>
                  <a:lnTo>
                    <a:pt x="63" y="94"/>
                  </a:lnTo>
                  <a:lnTo>
                    <a:pt x="107" y="101"/>
                  </a:lnTo>
                  <a:lnTo>
                    <a:pt x="176" y="94"/>
                  </a:lnTo>
                  <a:lnTo>
                    <a:pt x="176" y="94"/>
                  </a:lnTo>
                  <a:lnTo>
                    <a:pt x="151" y="88"/>
                  </a:lnTo>
                  <a:lnTo>
                    <a:pt x="100" y="75"/>
                  </a:lnTo>
                  <a:lnTo>
                    <a:pt x="69" y="63"/>
                  </a:lnTo>
                  <a:lnTo>
                    <a:pt x="44" y="50"/>
                  </a:lnTo>
                  <a:lnTo>
                    <a:pt x="19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9E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441">
              <a:extLst>
                <a:ext uri="{FF2B5EF4-FFF2-40B4-BE49-F238E27FC236}">
                  <a16:creationId xmlns:a16="http://schemas.microsoft.com/office/drawing/2014/main" id="{7FBD66E6-F1BA-4146-9FCC-9D05E182A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2314"/>
              <a:ext cx="70" cy="63"/>
            </a:xfrm>
            <a:custGeom>
              <a:avLst/>
              <a:gdLst>
                <a:gd name="T0" fmla="*/ 38 w 70"/>
                <a:gd name="T1" fmla="*/ 0 h 63"/>
                <a:gd name="T2" fmla="*/ 38 w 70"/>
                <a:gd name="T3" fmla="*/ 0 h 63"/>
                <a:gd name="T4" fmla="*/ 51 w 70"/>
                <a:gd name="T5" fmla="*/ 6 h 63"/>
                <a:gd name="T6" fmla="*/ 57 w 70"/>
                <a:gd name="T7" fmla="*/ 13 h 63"/>
                <a:gd name="T8" fmla="*/ 63 w 70"/>
                <a:gd name="T9" fmla="*/ 19 h 63"/>
                <a:gd name="T10" fmla="*/ 70 w 70"/>
                <a:gd name="T11" fmla="*/ 31 h 63"/>
                <a:gd name="T12" fmla="*/ 70 w 70"/>
                <a:gd name="T13" fmla="*/ 31 h 63"/>
                <a:gd name="T14" fmla="*/ 63 w 70"/>
                <a:gd name="T15" fmla="*/ 44 h 63"/>
                <a:gd name="T16" fmla="*/ 57 w 70"/>
                <a:gd name="T17" fmla="*/ 57 h 63"/>
                <a:gd name="T18" fmla="*/ 44 w 70"/>
                <a:gd name="T19" fmla="*/ 63 h 63"/>
                <a:gd name="T20" fmla="*/ 32 w 70"/>
                <a:gd name="T21" fmla="*/ 63 h 63"/>
                <a:gd name="T22" fmla="*/ 32 w 70"/>
                <a:gd name="T23" fmla="*/ 63 h 63"/>
                <a:gd name="T24" fmla="*/ 19 w 70"/>
                <a:gd name="T25" fmla="*/ 63 h 63"/>
                <a:gd name="T26" fmla="*/ 13 w 70"/>
                <a:gd name="T27" fmla="*/ 57 h 63"/>
                <a:gd name="T28" fmla="*/ 7 w 70"/>
                <a:gd name="T29" fmla="*/ 44 h 63"/>
                <a:gd name="T30" fmla="*/ 0 w 70"/>
                <a:gd name="T31" fmla="*/ 31 h 63"/>
                <a:gd name="T32" fmla="*/ 0 w 70"/>
                <a:gd name="T33" fmla="*/ 31 h 63"/>
                <a:gd name="T34" fmla="*/ 7 w 70"/>
                <a:gd name="T35" fmla="*/ 19 h 63"/>
                <a:gd name="T36" fmla="*/ 13 w 70"/>
                <a:gd name="T37" fmla="*/ 13 h 63"/>
                <a:gd name="T38" fmla="*/ 26 w 70"/>
                <a:gd name="T39" fmla="*/ 6 h 63"/>
                <a:gd name="T40" fmla="*/ 38 w 70"/>
                <a:gd name="T41" fmla="*/ 0 h 63"/>
                <a:gd name="T42" fmla="*/ 38 w 70"/>
                <a:gd name="T4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63">
                  <a:moveTo>
                    <a:pt x="38" y="0"/>
                  </a:moveTo>
                  <a:lnTo>
                    <a:pt x="38" y="0"/>
                  </a:lnTo>
                  <a:lnTo>
                    <a:pt x="51" y="6"/>
                  </a:lnTo>
                  <a:lnTo>
                    <a:pt x="57" y="13"/>
                  </a:lnTo>
                  <a:lnTo>
                    <a:pt x="63" y="19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63" y="44"/>
                  </a:lnTo>
                  <a:lnTo>
                    <a:pt x="57" y="57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19" y="63"/>
                  </a:lnTo>
                  <a:lnTo>
                    <a:pt x="13" y="57"/>
                  </a:lnTo>
                  <a:lnTo>
                    <a:pt x="7" y="4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26" y="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442">
              <a:extLst>
                <a:ext uri="{FF2B5EF4-FFF2-40B4-BE49-F238E27FC236}">
                  <a16:creationId xmlns:a16="http://schemas.microsoft.com/office/drawing/2014/main" id="{954D771A-EBBF-4B6B-86E1-3727AF42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119"/>
              <a:ext cx="1434" cy="1610"/>
            </a:xfrm>
            <a:custGeom>
              <a:avLst/>
              <a:gdLst>
                <a:gd name="T0" fmla="*/ 673 w 1434"/>
                <a:gd name="T1" fmla="*/ 1598 h 1610"/>
                <a:gd name="T2" fmla="*/ 805 w 1434"/>
                <a:gd name="T3" fmla="*/ 1604 h 1610"/>
                <a:gd name="T4" fmla="*/ 925 w 1434"/>
                <a:gd name="T5" fmla="*/ 1560 h 1610"/>
                <a:gd name="T6" fmla="*/ 988 w 1434"/>
                <a:gd name="T7" fmla="*/ 1509 h 1610"/>
                <a:gd name="T8" fmla="*/ 1120 w 1434"/>
                <a:gd name="T9" fmla="*/ 1321 h 1610"/>
                <a:gd name="T10" fmla="*/ 1214 w 1434"/>
                <a:gd name="T11" fmla="*/ 1075 h 1610"/>
                <a:gd name="T12" fmla="*/ 1258 w 1434"/>
                <a:gd name="T13" fmla="*/ 994 h 1610"/>
                <a:gd name="T14" fmla="*/ 1415 w 1434"/>
                <a:gd name="T15" fmla="*/ 786 h 1610"/>
                <a:gd name="T16" fmla="*/ 1428 w 1434"/>
                <a:gd name="T17" fmla="*/ 711 h 1610"/>
                <a:gd name="T18" fmla="*/ 1384 w 1434"/>
                <a:gd name="T19" fmla="*/ 648 h 1610"/>
                <a:gd name="T20" fmla="*/ 1334 w 1434"/>
                <a:gd name="T21" fmla="*/ 648 h 1610"/>
                <a:gd name="T22" fmla="*/ 1220 w 1434"/>
                <a:gd name="T23" fmla="*/ 704 h 1610"/>
                <a:gd name="T24" fmla="*/ 1252 w 1434"/>
                <a:gd name="T25" fmla="*/ 635 h 1610"/>
                <a:gd name="T26" fmla="*/ 1334 w 1434"/>
                <a:gd name="T27" fmla="*/ 516 h 1610"/>
                <a:gd name="T28" fmla="*/ 1428 w 1434"/>
                <a:gd name="T29" fmla="*/ 402 h 1610"/>
                <a:gd name="T30" fmla="*/ 1415 w 1434"/>
                <a:gd name="T31" fmla="*/ 321 h 1610"/>
                <a:gd name="T32" fmla="*/ 1371 w 1434"/>
                <a:gd name="T33" fmla="*/ 277 h 1610"/>
                <a:gd name="T34" fmla="*/ 1277 w 1434"/>
                <a:gd name="T35" fmla="*/ 270 h 1610"/>
                <a:gd name="T36" fmla="*/ 1264 w 1434"/>
                <a:gd name="T37" fmla="*/ 258 h 1610"/>
                <a:gd name="T38" fmla="*/ 1246 w 1434"/>
                <a:gd name="T39" fmla="*/ 163 h 1610"/>
                <a:gd name="T40" fmla="*/ 1208 w 1434"/>
                <a:gd name="T41" fmla="*/ 126 h 1610"/>
                <a:gd name="T42" fmla="*/ 1095 w 1434"/>
                <a:gd name="T43" fmla="*/ 138 h 1610"/>
                <a:gd name="T44" fmla="*/ 975 w 1434"/>
                <a:gd name="T45" fmla="*/ 226 h 1610"/>
                <a:gd name="T46" fmla="*/ 912 w 1434"/>
                <a:gd name="T47" fmla="*/ 295 h 1610"/>
                <a:gd name="T48" fmla="*/ 786 w 1434"/>
                <a:gd name="T49" fmla="*/ 553 h 1610"/>
                <a:gd name="T50" fmla="*/ 761 w 1434"/>
                <a:gd name="T51" fmla="*/ 578 h 1610"/>
                <a:gd name="T52" fmla="*/ 755 w 1434"/>
                <a:gd name="T53" fmla="*/ 459 h 1610"/>
                <a:gd name="T54" fmla="*/ 793 w 1434"/>
                <a:gd name="T55" fmla="*/ 321 h 1610"/>
                <a:gd name="T56" fmla="*/ 855 w 1434"/>
                <a:gd name="T57" fmla="*/ 220 h 1610"/>
                <a:gd name="T58" fmla="*/ 899 w 1434"/>
                <a:gd name="T59" fmla="*/ 94 h 1610"/>
                <a:gd name="T60" fmla="*/ 881 w 1434"/>
                <a:gd name="T61" fmla="*/ 19 h 1610"/>
                <a:gd name="T62" fmla="*/ 837 w 1434"/>
                <a:gd name="T63" fmla="*/ 0 h 1610"/>
                <a:gd name="T64" fmla="*/ 723 w 1434"/>
                <a:gd name="T65" fmla="*/ 50 h 1610"/>
                <a:gd name="T66" fmla="*/ 616 w 1434"/>
                <a:gd name="T67" fmla="*/ 201 h 1610"/>
                <a:gd name="T68" fmla="*/ 535 w 1434"/>
                <a:gd name="T69" fmla="*/ 427 h 1610"/>
                <a:gd name="T70" fmla="*/ 447 w 1434"/>
                <a:gd name="T71" fmla="*/ 692 h 1610"/>
                <a:gd name="T72" fmla="*/ 377 w 1434"/>
                <a:gd name="T73" fmla="*/ 761 h 1610"/>
                <a:gd name="T74" fmla="*/ 340 w 1434"/>
                <a:gd name="T75" fmla="*/ 767 h 1610"/>
                <a:gd name="T76" fmla="*/ 302 w 1434"/>
                <a:gd name="T77" fmla="*/ 748 h 1610"/>
                <a:gd name="T78" fmla="*/ 283 w 1434"/>
                <a:gd name="T79" fmla="*/ 692 h 1610"/>
                <a:gd name="T80" fmla="*/ 277 w 1434"/>
                <a:gd name="T81" fmla="*/ 623 h 1610"/>
                <a:gd name="T82" fmla="*/ 233 w 1434"/>
                <a:gd name="T83" fmla="*/ 534 h 1610"/>
                <a:gd name="T84" fmla="*/ 176 w 1434"/>
                <a:gd name="T85" fmla="*/ 478 h 1610"/>
                <a:gd name="T86" fmla="*/ 69 w 1434"/>
                <a:gd name="T87" fmla="*/ 453 h 1610"/>
                <a:gd name="T88" fmla="*/ 0 w 1434"/>
                <a:gd name="T89" fmla="*/ 509 h 1610"/>
                <a:gd name="T90" fmla="*/ 6 w 1434"/>
                <a:gd name="T91" fmla="*/ 585 h 1610"/>
                <a:gd name="T92" fmla="*/ 56 w 1434"/>
                <a:gd name="T93" fmla="*/ 660 h 1610"/>
                <a:gd name="T94" fmla="*/ 126 w 1434"/>
                <a:gd name="T95" fmla="*/ 748 h 1610"/>
                <a:gd name="T96" fmla="*/ 138 w 1434"/>
                <a:gd name="T97" fmla="*/ 843 h 1610"/>
                <a:gd name="T98" fmla="*/ 132 w 1434"/>
                <a:gd name="T99" fmla="*/ 887 h 1610"/>
                <a:gd name="T100" fmla="*/ 157 w 1434"/>
                <a:gd name="T101" fmla="*/ 943 h 1610"/>
                <a:gd name="T102" fmla="*/ 151 w 1434"/>
                <a:gd name="T103" fmla="*/ 1000 h 1610"/>
                <a:gd name="T104" fmla="*/ 163 w 1434"/>
                <a:gd name="T105" fmla="*/ 1145 h 1610"/>
                <a:gd name="T106" fmla="*/ 226 w 1434"/>
                <a:gd name="T107" fmla="*/ 1258 h 1610"/>
                <a:gd name="T108" fmla="*/ 421 w 1434"/>
                <a:gd name="T109" fmla="*/ 1472 h 1610"/>
                <a:gd name="T110" fmla="*/ 447 w 1434"/>
                <a:gd name="T111" fmla="*/ 1509 h 1610"/>
                <a:gd name="T112" fmla="*/ 522 w 1434"/>
                <a:gd name="T113" fmla="*/ 1560 h 1610"/>
                <a:gd name="T114" fmla="*/ 635 w 1434"/>
                <a:gd name="T115" fmla="*/ 1585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4" h="1610">
                  <a:moveTo>
                    <a:pt x="635" y="1585"/>
                  </a:moveTo>
                  <a:lnTo>
                    <a:pt x="635" y="1585"/>
                  </a:lnTo>
                  <a:lnTo>
                    <a:pt x="673" y="1598"/>
                  </a:lnTo>
                  <a:lnTo>
                    <a:pt x="704" y="1604"/>
                  </a:lnTo>
                  <a:lnTo>
                    <a:pt x="755" y="1610"/>
                  </a:lnTo>
                  <a:lnTo>
                    <a:pt x="805" y="1604"/>
                  </a:lnTo>
                  <a:lnTo>
                    <a:pt x="868" y="1591"/>
                  </a:lnTo>
                  <a:lnTo>
                    <a:pt x="893" y="1579"/>
                  </a:lnTo>
                  <a:lnTo>
                    <a:pt x="925" y="1560"/>
                  </a:lnTo>
                  <a:lnTo>
                    <a:pt x="956" y="1535"/>
                  </a:lnTo>
                  <a:lnTo>
                    <a:pt x="988" y="1509"/>
                  </a:lnTo>
                  <a:lnTo>
                    <a:pt x="988" y="1509"/>
                  </a:lnTo>
                  <a:lnTo>
                    <a:pt x="1038" y="1447"/>
                  </a:lnTo>
                  <a:lnTo>
                    <a:pt x="1082" y="1384"/>
                  </a:lnTo>
                  <a:lnTo>
                    <a:pt x="1120" y="1321"/>
                  </a:lnTo>
                  <a:lnTo>
                    <a:pt x="1145" y="1264"/>
                  </a:lnTo>
                  <a:lnTo>
                    <a:pt x="1183" y="1157"/>
                  </a:lnTo>
                  <a:lnTo>
                    <a:pt x="1214" y="1075"/>
                  </a:lnTo>
                  <a:lnTo>
                    <a:pt x="1214" y="1075"/>
                  </a:lnTo>
                  <a:lnTo>
                    <a:pt x="1233" y="1038"/>
                  </a:lnTo>
                  <a:lnTo>
                    <a:pt x="1258" y="994"/>
                  </a:lnTo>
                  <a:lnTo>
                    <a:pt x="1315" y="912"/>
                  </a:lnTo>
                  <a:lnTo>
                    <a:pt x="1415" y="786"/>
                  </a:lnTo>
                  <a:lnTo>
                    <a:pt x="1415" y="786"/>
                  </a:lnTo>
                  <a:lnTo>
                    <a:pt x="1428" y="761"/>
                  </a:lnTo>
                  <a:lnTo>
                    <a:pt x="1434" y="736"/>
                  </a:lnTo>
                  <a:lnTo>
                    <a:pt x="1428" y="711"/>
                  </a:lnTo>
                  <a:lnTo>
                    <a:pt x="1415" y="685"/>
                  </a:lnTo>
                  <a:lnTo>
                    <a:pt x="1403" y="667"/>
                  </a:lnTo>
                  <a:lnTo>
                    <a:pt x="1384" y="648"/>
                  </a:lnTo>
                  <a:lnTo>
                    <a:pt x="1359" y="648"/>
                  </a:lnTo>
                  <a:lnTo>
                    <a:pt x="1334" y="648"/>
                  </a:lnTo>
                  <a:lnTo>
                    <a:pt x="1334" y="648"/>
                  </a:lnTo>
                  <a:lnTo>
                    <a:pt x="1252" y="692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7" y="679"/>
                  </a:lnTo>
                  <a:lnTo>
                    <a:pt x="1252" y="635"/>
                  </a:lnTo>
                  <a:lnTo>
                    <a:pt x="1302" y="560"/>
                  </a:lnTo>
                  <a:lnTo>
                    <a:pt x="1302" y="560"/>
                  </a:lnTo>
                  <a:lnTo>
                    <a:pt x="1334" y="516"/>
                  </a:lnTo>
                  <a:lnTo>
                    <a:pt x="1359" y="478"/>
                  </a:lnTo>
                  <a:lnTo>
                    <a:pt x="1409" y="427"/>
                  </a:lnTo>
                  <a:lnTo>
                    <a:pt x="1428" y="402"/>
                  </a:lnTo>
                  <a:lnTo>
                    <a:pt x="1434" y="377"/>
                  </a:lnTo>
                  <a:lnTo>
                    <a:pt x="1428" y="352"/>
                  </a:lnTo>
                  <a:lnTo>
                    <a:pt x="1415" y="321"/>
                  </a:lnTo>
                  <a:lnTo>
                    <a:pt x="1415" y="321"/>
                  </a:lnTo>
                  <a:lnTo>
                    <a:pt x="1397" y="295"/>
                  </a:lnTo>
                  <a:lnTo>
                    <a:pt x="1371" y="277"/>
                  </a:lnTo>
                  <a:lnTo>
                    <a:pt x="1346" y="264"/>
                  </a:lnTo>
                  <a:lnTo>
                    <a:pt x="1321" y="264"/>
                  </a:lnTo>
                  <a:lnTo>
                    <a:pt x="1277" y="270"/>
                  </a:lnTo>
                  <a:lnTo>
                    <a:pt x="1264" y="270"/>
                  </a:lnTo>
                  <a:lnTo>
                    <a:pt x="1264" y="270"/>
                  </a:lnTo>
                  <a:lnTo>
                    <a:pt x="1264" y="258"/>
                  </a:lnTo>
                  <a:lnTo>
                    <a:pt x="1264" y="214"/>
                  </a:lnTo>
                  <a:lnTo>
                    <a:pt x="1258" y="188"/>
                  </a:lnTo>
                  <a:lnTo>
                    <a:pt x="1246" y="163"/>
                  </a:lnTo>
                  <a:lnTo>
                    <a:pt x="1227" y="138"/>
                  </a:lnTo>
                  <a:lnTo>
                    <a:pt x="1208" y="126"/>
                  </a:lnTo>
                  <a:lnTo>
                    <a:pt x="1208" y="126"/>
                  </a:lnTo>
                  <a:lnTo>
                    <a:pt x="1176" y="119"/>
                  </a:lnTo>
                  <a:lnTo>
                    <a:pt x="1139" y="119"/>
                  </a:lnTo>
                  <a:lnTo>
                    <a:pt x="1095" y="138"/>
                  </a:lnTo>
                  <a:lnTo>
                    <a:pt x="1050" y="163"/>
                  </a:lnTo>
                  <a:lnTo>
                    <a:pt x="1013" y="188"/>
                  </a:lnTo>
                  <a:lnTo>
                    <a:pt x="975" y="226"/>
                  </a:lnTo>
                  <a:lnTo>
                    <a:pt x="937" y="258"/>
                  </a:lnTo>
                  <a:lnTo>
                    <a:pt x="912" y="295"/>
                  </a:lnTo>
                  <a:lnTo>
                    <a:pt x="912" y="295"/>
                  </a:lnTo>
                  <a:lnTo>
                    <a:pt x="868" y="383"/>
                  </a:lnTo>
                  <a:lnTo>
                    <a:pt x="824" y="478"/>
                  </a:lnTo>
                  <a:lnTo>
                    <a:pt x="786" y="553"/>
                  </a:lnTo>
                  <a:lnTo>
                    <a:pt x="774" y="578"/>
                  </a:lnTo>
                  <a:lnTo>
                    <a:pt x="761" y="578"/>
                  </a:lnTo>
                  <a:lnTo>
                    <a:pt x="761" y="578"/>
                  </a:lnTo>
                  <a:lnTo>
                    <a:pt x="755" y="572"/>
                  </a:lnTo>
                  <a:lnTo>
                    <a:pt x="755" y="541"/>
                  </a:lnTo>
                  <a:lnTo>
                    <a:pt x="755" y="459"/>
                  </a:lnTo>
                  <a:lnTo>
                    <a:pt x="767" y="415"/>
                  </a:lnTo>
                  <a:lnTo>
                    <a:pt x="780" y="365"/>
                  </a:lnTo>
                  <a:lnTo>
                    <a:pt x="793" y="321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55" y="220"/>
                  </a:lnTo>
                  <a:lnTo>
                    <a:pt x="874" y="176"/>
                  </a:lnTo>
                  <a:lnTo>
                    <a:pt x="887" y="132"/>
                  </a:lnTo>
                  <a:lnTo>
                    <a:pt x="899" y="94"/>
                  </a:lnTo>
                  <a:lnTo>
                    <a:pt x="899" y="56"/>
                  </a:lnTo>
                  <a:lnTo>
                    <a:pt x="887" y="31"/>
                  </a:lnTo>
                  <a:lnTo>
                    <a:pt x="881" y="19"/>
                  </a:lnTo>
                  <a:lnTo>
                    <a:pt x="868" y="6"/>
                  </a:lnTo>
                  <a:lnTo>
                    <a:pt x="868" y="6"/>
                  </a:lnTo>
                  <a:lnTo>
                    <a:pt x="837" y="0"/>
                  </a:lnTo>
                  <a:lnTo>
                    <a:pt x="799" y="6"/>
                  </a:lnTo>
                  <a:lnTo>
                    <a:pt x="761" y="19"/>
                  </a:lnTo>
                  <a:lnTo>
                    <a:pt x="723" y="50"/>
                  </a:lnTo>
                  <a:lnTo>
                    <a:pt x="686" y="88"/>
                  </a:lnTo>
                  <a:lnTo>
                    <a:pt x="654" y="144"/>
                  </a:lnTo>
                  <a:lnTo>
                    <a:pt x="616" y="201"/>
                  </a:lnTo>
                  <a:lnTo>
                    <a:pt x="585" y="277"/>
                  </a:lnTo>
                  <a:lnTo>
                    <a:pt x="585" y="277"/>
                  </a:lnTo>
                  <a:lnTo>
                    <a:pt x="535" y="427"/>
                  </a:lnTo>
                  <a:lnTo>
                    <a:pt x="497" y="560"/>
                  </a:lnTo>
                  <a:lnTo>
                    <a:pt x="459" y="660"/>
                  </a:lnTo>
                  <a:lnTo>
                    <a:pt x="447" y="692"/>
                  </a:lnTo>
                  <a:lnTo>
                    <a:pt x="428" y="717"/>
                  </a:lnTo>
                  <a:lnTo>
                    <a:pt x="428" y="717"/>
                  </a:lnTo>
                  <a:lnTo>
                    <a:pt x="377" y="761"/>
                  </a:lnTo>
                  <a:lnTo>
                    <a:pt x="358" y="767"/>
                  </a:lnTo>
                  <a:lnTo>
                    <a:pt x="340" y="767"/>
                  </a:lnTo>
                  <a:lnTo>
                    <a:pt x="340" y="767"/>
                  </a:lnTo>
                  <a:lnTo>
                    <a:pt x="308" y="755"/>
                  </a:lnTo>
                  <a:lnTo>
                    <a:pt x="302" y="748"/>
                  </a:lnTo>
                  <a:lnTo>
                    <a:pt x="302" y="748"/>
                  </a:lnTo>
                  <a:lnTo>
                    <a:pt x="296" y="723"/>
                  </a:lnTo>
                  <a:lnTo>
                    <a:pt x="296" y="704"/>
                  </a:lnTo>
                  <a:lnTo>
                    <a:pt x="283" y="692"/>
                  </a:lnTo>
                  <a:lnTo>
                    <a:pt x="283" y="692"/>
                  </a:lnTo>
                  <a:lnTo>
                    <a:pt x="283" y="667"/>
                  </a:lnTo>
                  <a:lnTo>
                    <a:pt x="277" y="623"/>
                  </a:lnTo>
                  <a:lnTo>
                    <a:pt x="264" y="591"/>
                  </a:lnTo>
                  <a:lnTo>
                    <a:pt x="251" y="566"/>
                  </a:lnTo>
                  <a:lnTo>
                    <a:pt x="233" y="534"/>
                  </a:lnTo>
                  <a:lnTo>
                    <a:pt x="207" y="503"/>
                  </a:lnTo>
                  <a:lnTo>
                    <a:pt x="207" y="503"/>
                  </a:lnTo>
                  <a:lnTo>
                    <a:pt x="176" y="478"/>
                  </a:lnTo>
                  <a:lnTo>
                    <a:pt x="138" y="459"/>
                  </a:lnTo>
                  <a:lnTo>
                    <a:pt x="101" y="453"/>
                  </a:lnTo>
                  <a:lnTo>
                    <a:pt x="69" y="453"/>
                  </a:lnTo>
                  <a:lnTo>
                    <a:pt x="38" y="459"/>
                  </a:lnTo>
                  <a:lnTo>
                    <a:pt x="19" y="478"/>
                  </a:lnTo>
                  <a:lnTo>
                    <a:pt x="0" y="50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6" y="585"/>
                  </a:lnTo>
                  <a:lnTo>
                    <a:pt x="19" y="616"/>
                  </a:lnTo>
                  <a:lnTo>
                    <a:pt x="38" y="641"/>
                  </a:lnTo>
                  <a:lnTo>
                    <a:pt x="56" y="660"/>
                  </a:lnTo>
                  <a:lnTo>
                    <a:pt x="94" y="698"/>
                  </a:lnTo>
                  <a:lnTo>
                    <a:pt x="113" y="723"/>
                  </a:lnTo>
                  <a:lnTo>
                    <a:pt x="126" y="748"/>
                  </a:lnTo>
                  <a:lnTo>
                    <a:pt x="126" y="748"/>
                  </a:lnTo>
                  <a:lnTo>
                    <a:pt x="138" y="805"/>
                  </a:lnTo>
                  <a:lnTo>
                    <a:pt x="138" y="843"/>
                  </a:lnTo>
                  <a:lnTo>
                    <a:pt x="138" y="868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8" y="912"/>
                  </a:lnTo>
                  <a:lnTo>
                    <a:pt x="145" y="924"/>
                  </a:lnTo>
                  <a:lnTo>
                    <a:pt x="157" y="943"/>
                  </a:lnTo>
                  <a:lnTo>
                    <a:pt x="157" y="943"/>
                  </a:lnTo>
                  <a:lnTo>
                    <a:pt x="151" y="968"/>
                  </a:lnTo>
                  <a:lnTo>
                    <a:pt x="151" y="1000"/>
                  </a:lnTo>
                  <a:lnTo>
                    <a:pt x="151" y="1044"/>
                  </a:lnTo>
                  <a:lnTo>
                    <a:pt x="151" y="1088"/>
                  </a:lnTo>
                  <a:lnTo>
                    <a:pt x="163" y="1145"/>
                  </a:lnTo>
                  <a:lnTo>
                    <a:pt x="189" y="1201"/>
                  </a:lnTo>
                  <a:lnTo>
                    <a:pt x="226" y="1258"/>
                  </a:lnTo>
                  <a:lnTo>
                    <a:pt x="226" y="1258"/>
                  </a:lnTo>
                  <a:lnTo>
                    <a:pt x="308" y="1352"/>
                  </a:lnTo>
                  <a:lnTo>
                    <a:pt x="371" y="1421"/>
                  </a:lnTo>
                  <a:lnTo>
                    <a:pt x="421" y="1472"/>
                  </a:lnTo>
                  <a:lnTo>
                    <a:pt x="421" y="1472"/>
                  </a:lnTo>
                  <a:lnTo>
                    <a:pt x="428" y="1484"/>
                  </a:lnTo>
                  <a:lnTo>
                    <a:pt x="447" y="1509"/>
                  </a:lnTo>
                  <a:lnTo>
                    <a:pt x="472" y="1535"/>
                  </a:lnTo>
                  <a:lnTo>
                    <a:pt x="497" y="1547"/>
                  </a:lnTo>
                  <a:lnTo>
                    <a:pt x="522" y="1560"/>
                  </a:lnTo>
                  <a:lnTo>
                    <a:pt x="522" y="1560"/>
                  </a:lnTo>
                  <a:lnTo>
                    <a:pt x="635" y="1585"/>
                  </a:lnTo>
                  <a:lnTo>
                    <a:pt x="635" y="15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443">
              <a:extLst>
                <a:ext uri="{FF2B5EF4-FFF2-40B4-BE49-F238E27FC236}">
                  <a16:creationId xmlns:a16="http://schemas.microsoft.com/office/drawing/2014/main" id="{733EEC77-FA76-4723-AE94-9A5F57D2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081"/>
              <a:ext cx="1504" cy="1686"/>
            </a:xfrm>
            <a:custGeom>
              <a:avLst/>
              <a:gdLst>
                <a:gd name="T0" fmla="*/ 1472 w 1504"/>
                <a:gd name="T1" fmla="*/ 321 h 1686"/>
                <a:gd name="T2" fmla="*/ 1416 w 1504"/>
                <a:gd name="T3" fmla="*/ 277 h 1686"/>
                <a:gd name="T4" fmla="*/ 1340 w 1504"/>
                <a:gd name="T5" fmla="*/ 264 h 1686"/>
                <a:gd name="T6" fmla="*/ 1334 w 1504"/>
                <a:gd name="T7" fmla="*/ 233 h 1686"/>
                <a:gd name="T8" fmla="*/ 1277 w 1504"/>
                <a:gd name="T9" fmla="*/ 138 h 1686"/>
                <a:gd name="T10" fmla="*/ 1227 w 1504"/>
                <a:gd name="T11" fmla="*/ 120 h 1686"/>
                <a:gd name="T12" fmla="*/ 1158 w 1504"/>
                <a:gd name="T13" fmla="*/ 126 h 1686"/>
                <a:gd name="T14" fmla="*/ 1038 w 1504"/>
                <a:gd name="T15" fmla="*/ 189 h 1686"/>
                <a:gd name="T16" fmla="*/ 944 w 1504"/>
                <a:gd name="T17" fmla="*/ 283 h 1686"/>
                <a:gd name="T18" fmla="*/ 856 w 1504"/>
                <a:gd name="T19" fmla="*/ 453 h 1686"/>
                <a:gd name="T20" fmla="*/ 831 w 1504"/>
                <a:gd name="T21" fmla="*/ 503 h 1686"/>
                <a:gd name="T22" fmla="*/ 881 w 1504"/>
                <a:gd name="T23" fmla="*/ 346 h 1686"/>
                <a:gd name="T24" fmla="*/ 950 w 1504"/>
                <a:gd name="T25" fmla="*/ 226 h 1686"/>
                <a:gd name="T26" fmla="*/ 975 w 1504"/>
                <a:gd name="T27" fmla="*/ 113 h 1686"/>
                <a:gd name="T28" fmla="*/ 963 w 1504"/>
                <a:gd name="T29" fmla="*/ 63 h 1686"/>
                <a:gd name="T30" fmla="*/ 919 w 1504"/>
                <a:gd name="T31" fmla="*/ 13 h 1686"/>
                <a:gd name="T32" fmla="*/ 856 w 1504"/>
                <a:gd name="T33" fmla="*/ 0 h 1686"/>
                <a:gd name="T34" fmla="*/ 812 w 1504"/>
                <a:gd name="T35" fmla="*/ 13 h 1686"/>
                <a:gd name="T36" fmla="*/ 717 w 1504"/>
                <a:gd name="T37" fmla="*/ 82 h 1686"/>
                <a:gd name="T38" fmla="*/ 636 w 1504"/>
                <a:gd name="T39" fmla="*/ 201 h 1686"/>
                <a:gd name="T40" fmla="*/ 591 w 1504"/>
                <a:gd name="T41" fmla="*/ 302 h 1686"/>
                <a:gd name="T42" fmla="*/ 478 w 1504"/>
                <a:gd name="T43" fmla="*/ 648 h 1686"/>
                <a:gd name="T44" fmla="*/ 409 w 1504"/>
                <a:gd name="T45" fmla="*/ 755 h 1686"/>
                <a:gd name="T46" fmla="*/ 390 w 1504"/>
                <a:gd name="T47" fmla="*/ 774 h 1686"/>
                <a:gd name="T48" fmla="*/ 365 w 1504"/>
                <a:gd name="T49" fmla="*/ 736 h 1686"/>
                <a:gd name="T50" fmla="*/ 352 w 1504"/>
                <a:gd name="T51" fmla="*/ 698 h 1686"/>
                <a:gd name="T52" fmla="*/ 340 w 1504"/>
                <a:gd name="T53" fmla="*/ 616 h 1686"/>
                <a:gd name="T54" fmla="*/ 271 w 1504"/>
                <a:gd name="T55" fmla="*/ 516 h 1686"/>
                <a:gd name="T56" fmla="*/ 189 w 1504"/>
                <a:gd name="T57" fmla="*/ 465 h 1686"/>
                <a:gd name="T58" fmla="*/ 107 w 1504"/>
                <a:gd name="T59" fmla="*/ 453 h 1686"/>
                <a:gd name="T60" fmla="*/ 63 w 1504"/>
                <a:gd name="T61" fmla="*/ 465 h 1686"/>
                <a:gd name="T62" fmla="*/ 6 w 1504"/>
                <a:gd name="T63" fmla="*/ 547 h 1686"/>
                <a:gd name="T64" fmla="*/ 13 w 1504"/>
                <a:gd name="T65" fmla="*/ 642 h 1686"/>
                <a:gd name="T66" fmla="*/ 82 w 1504"/>
                <a:gd name="T67" fmla="*/ 736 h 1686"/>
                <a:gd name="T68" fmla="*/ 120 w 1504"/>
                <a:gd name="T69" fmla="*/ 780 h 1686"/>
                <a:gd name="T70" fmla="*/ 139 w 1504"/>
                <a:gd name="T71" fmla="*/ 837 h 1686"/>
                <a:gd name="T72" fmla="*/ 139 w 1504"/>
                <a:gd name="T73" fmla="*/ 931 h 1686"/>
                <a:gd name="T74" fmla="*/ 157 w 1504"/>
                <a:gd name="T75" fmla="*/ 988 h 1686"/>
                <a:gd name="T76" fmla="*/ 151 w 1504"/>
                <a:gd name="T77" fmla="*/ 1076 h 1686"/>
                <a:gd name="T78" fmla="*/ 176 w 1504"/>
                <a:gd name="T79" fmla="*/ 1214 h 1686"/>
                <a:gd name="T80" fmla="*/ 239 w 1504"/>
                <a:gd name="T81" fmla="*/ 1315 h 1686"/>
                <a:gd name="T82" fmla="*/ 434 w 1504"/>
                <a:gd name="T83" fmla="*/ 1529 h 1686"/>
                <a:gd name="T84" fmla="*/ 554 w 1504"/>
                <a:gd name="T85" fmla="*/ 1610 h 1686"/>
                <a:gd name="T86" fmla="*/ 711 w 1504"/>
                <a:gd name="T87" fmla="*/ 1673 h 1686"/>
                <a:gd name="T88" fmla="*/ 831 w 1504"/>
                <a:gd name="T89" fmla="*/ 1680 h 1686"/>
                <a:gd name="T90" fmla="*/ 937 w 1504"/>
                <a:gd name="T91" fmla="*/ 1654 h 1686"/>
                <a:gd name="T92" fmla="*/ 1051 w 1504"/>
                <a:gd name="T93" fmla="*/ 1573 h 1686"/>
                <a:gd name="T94" fmla="*/ 1164 w 1504"/>
                <a:gd name="T95" fmla="*/ 1422 h 1686"/>
                <a:gd name="T96" fmla="*/ 1258 w 1504"/>
                <a:gd name="T97" fmla="*/ 1195 h 1686"/>
                <a:gd name="T98" fmla="*/ 1315 w 1504"/>
                <a:gd name="T99" fmla="*/ 1069 h 1686"/>
                <a:gd name="T100" fmla="*/ 1485 w 1504"/>
                <a:gd name="T101" fmla="*/ 843 h 1686"/>
                <a:gd name="T102" fmla="*/ 1504 w 1504"/>
                <a:gd name="T103" fmla="*/ 805 h 1686"/>
                <a:gd name="T104" fmla="*/ 1479 w 1504"/>
                <a:gd name="T105" fmla="*/ 692 h 1686"/>
                <a:gd name="T106" fmla="*/ 1435 w 1504"/>
                <a:gd name="T107" fmla="*/ 654 h 1686"/>
                <a:gd name="T108" fmla="*/ 1384 w 1504"/>
                <a:gd name="T109" fmla="*/ 648 h 1686"/>
                <a:gd name="T110" fmla="*/ 1340 w 1504"/>
                <a:gd name="T111" fmla="*/ 661 h 1686"/>
                <a:gd name="T112" fmla="*/ 1365 w 1504"/>
                <a:gd name="T113" fmla="*/ 616 h 1686"/>
                <a:gd name="T114" fmla="*/ 1441 w 1504"/>
                <a:gd name="T115" fmla="*/ 528 h 1686"/>
                <a:gd name="T116" fmla="*/ 1497 w 1504"/>
                <a:gd name="T117" fmla="*/ 447 h 1686"/>
                <a:gd name="T118" fmla="*/ 1504 w 1504"/>
                <a:gd name="T119" fmla="*/ 37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4" h="1686">
                  <a:moveTo>
                    <a:pt x="1485" y="340"/>
                  </a:moveTo>
                  <a:lnTo>
                    <a:pt x="1485" y="340"/>
                  </a:lnTo>
                  <a:lnTo>
                    <a:pt x="1472" y="321"/>
                  </a:lnTo>
                  <a:lnTo>
                    <a:pt x="1453" y="302"/>
                  </a:lnTo>
                  <a:lnTo>
                    <a:pt x="1435" y="289"/>
                  </a:lnTo>
                  <a:lnTo>
                    <a:pt x="1416" y="277"/>
                  </a:lnTo>
                  <a:lnTo>
                    <a:pt x="1378" y="264"/>
                  </a:lnTo>
                  <a:lnTo>
                    <a:pt x="1340" y="264"/>
                  </a:lnTo>
                  <a:lnTo>
                    <a:pt x="1340" y="264"/>
                  </a:lnTo>
                  <a:lnTo>
                    <a:pt x="1340" y="264"/>
                  </a:lnTo>
                  <a:lnTo>
                    <a:pt x="1340" y="264"/>
                  </a:lnTo>
                  <a:lnTo>
                    <a:pt x="1334" y="233"/>
                  </a:lnTo>
                  <a:lnTo>
                    <a:pt x="1321" y="189"/>
                  </a:lnTo>
                  <a:lnTo>
                    <a:pt x="1296" y="157"/>
                  </a:lnTo>
                  <a:lnTo>
                    <a:pt x="1277" y="138"/>
                  </a:lnTo>
                  <a:lnTo>
                    <a:pt x="1258" y="132"/>
                  </a:lnTo>
                  <a:lnTo>
                    <a:pt x="1258" y="132"/>
                  </a:lnTo>
                  <a:lnTo>
                    <a:pt x="1227" y="120"/>
                  </a:lnTo>
                  <a:lnTo>
                    <a:pt x="1195" y="120"/>
                  </a:lnTo>
                  <a:lnTo>
                    <a:pt x="1195" y="120"/>
                  </a:lnTo>
                  <a:lnTo>
                    <a:pt x="1158" y="126"/>
                  </a:lnTo>
                  <a:lnTo>
                    <a:pt x="1120" y="145"/>
                  </a:lnTo>
                  <a:lnTo>
                    <a:pt x="1076" y="164"/>
                  </a:lnTo>
                  <a:lnTo>
                    <a:pt x="1038" y="189"/>
                  </a:lnTo>
                  <a:lnTo>
                    <a:pt x="1000" y="220"/>
                  </a:lnTo>
                  <a:lnTo>
                    <a:pt x="969" y="252"/>
                  </a:lnTo>
                  <a:lnTo>
                    <a:pt x="944" y="283"/>
                  </a:lnTo>
                  <a:lnTo>
                    <a:pt x="919" y="321"/>
                  </a:lnTo>
                  <a:lnTo>
                    <a:pt x="919" y="321"/>
                  </a:lnTo>
                  <a:lnTo>
                    <a:pt x="856" y="453"/>
                  </a:lnTo>
                  <a:lnTo>
                    <a:pt x="856" y="453"/>
                  </a:lnTo>
                  <a:lnTo>
                    <a:pt x="831" y="503"/>
                  </a:lnTo>
                  <a:lnTo>
                    <a:pt x="831" y="503"/>
                  </a:lnTo>
                  <a:lnTo>
                    <a:pt x="849" y="415"/>
                  </a:lnTo>
                  <a:lnTo>
                    <a:pt x="862" y="377"/>
                  </a:lnTo>
                  <a:lnTo>
                    <a:pt x="881" y="346"/>
                  </a:lnTo>
                  <a:lnTo>
                    <a:pt x="881" y="346"/>
                  </a:lnTo>
                  <a:lnTo>
                    <a:pt x="912" y="296"/>
                  </a:lnTo>
                  <a:lnTo>
                    <a:pt x="950" y="226"/>
                  </a:lnTo>
                  <a:lnTo>
                    <a:pt x="963" y="189"/>
                  </a:lnTo>
                  <a:lnTo>
                    <a:pt x="969" y="151"/>
                  </a:lnTo>
                  <a:lnTo>
                    <a:pt x="975" y="113"/>
                  </a:lnTo>
                  <a:lnTo>
                    <a:pt x="969" y="82"/>
                  </a:lnTo>
                  <a:lnTo>
                    <a:pt x="969" y="82"/>
                  </a:lnTo>
                  <a:lnTo>
                    <a:pt x="963" y="63"/>
                  </a:lnTo>
                  <a:lnTo>
                    <a:pt x="950" y="44"/>
                  </a:lnTo>
                  <a:lnTo>
                    <a:pt x="937" y="25"/>
                  </a:lnTo>
                  <a:lnTo>
                    <a:pt x="919" y="13"/>
                  </a:lnTo>
                  <a:lnTo>
                    <a:pt x="919" y="13"/>
                  </a:lnTo>
                  <a:lnTo>
                    <a:pt x="887" y="6"/>
                  </a:lnTo>
                  <a:lnTo>
                    <a:pt x="856" y="0"/>
                  </a:lnTo>
                  <a:lnTo>
                    <a:pt x="856" y="0"/>
                  </a:lnTo>
                  <a:lnTo>
                    <a:pt x="812" y="13"/>
                  </a:lnTo>
                  <a:lnTo>
                    <a:pt x="812" y="13"/>
                  </a:lnTo>
                  <a:lnTo>
                    <a:pt x="780" y="31"/>
                  </a:lnTo>
                  <a:lnTo>
                    <a:pt x="749" y="50"/>
                  </a:lnTo>
                  <a:lnTo>
                    <a:pt x="717" y="82"/>
                  </a:lnTo>
                  <a:lnTo>
                    <a:pt x="692" y="113"/>
                  </a:lnTo>
                  <a:lnTo>
                    <a:pt x="661" y="157"/>
                  </a:lnTo>
                  <a:lnTo>
                    <a:pt x="636" y="201"/>
                  </a:lnTo>
                  <a:lnTo>
                    <a:pt x="610" y="252"/>
                  </a:lnTo>
                  <a:lnTo>
                    <a:pt x="591" y="302"/>
                  </a:lnTo>
                  <a:lnTo>
                    <a:pt x="591" y="302"/>
                  </a:lnTo>
                  <a:lnTo>
                    <a:pt x="522" y="522"/>
                  </a:lnTo>
                  <a:lnTo>
                    <a:pt x="522" y="522"/>
                  </a:lnTo>
                  <a:lnTo>
                    <a:pt x="478" y="648"/>
                  </a:lnTo>
                  <a:lnTo>
                    <a:pt x="459" y="698"/>
                  </a:lnTo>
                  <a:lnTo>
                    <a:pt x="440" y="723"/>
                  </a:lnTo>
                  <a:lnTo>
                    <a:pt x="409" y="755"/>
                  </a:lnTo>
                  <a:lnTo>
                    <a:pt x="409" y="755"/>
                  </a:lnTo>
                  <a:lnTo>
                    <a:pt x="390" y="774"/>
                  </a:lnTo>
                  <a:lnTo>
                    <a:pt x="390" y="774"/>
                  </a:lnTo>
                  <a:lnTo>
                    <a:pt x="371" y="761"/>
                  </a:lnTo>
                  <a:lnTo>
                    <a:pt x="371" y="761"/>
                  </a:lnTo>
                  <a:lnTo>
                    <a:pt x="365" y="736"/>
                  </a:lnTo>
                  <a:lnTo>
                    <a:pt x="359" y="711"/>
                  </a:lnTo>
                  <a:lnTo>
                    <a:pt x="359" y="711"/>
                  </a:lnTo>
                  <a:lnTo>
                    <a:pt x="352" y="698"/>
                  </a:lnTo>
                  <a:lnTo>
                    <a:pt x="352" y="698"/>
                  </a:lnTo>
                  <a:lnTo>
                    <a:pt x="352" y="661"/>
                  </a:lnTo>
                  <a:lnTo>
                    <a:pt x="340" y="616"/>
                  </a:lnTo>
                  <a:lnTo>
                    <a:pt x="315" y="566"/>
                  </a:lnTo>
                  <a:lnTo>
                    <a:pt x="296" y="541"/>
                  </a:lnTo>
                  <a:lnTo>
                    <a:pt x="271" y="516"/>
                  </a:lnTo>
                  <a:lnTo>
                    <a:pt x="271" y="516"/>
                  </a:lnTo>
                  <a:lnTo>
                    <a:pt x="233" y="484"/>
                  </a:lnTo>
                  <a:lnTo>
                    <a:pt x="189" y="465"/>
                  </a:lnTo>
                  <a:lnTo>
                    <a:pt x="151" y="453"/>
                  </a:lnTo>
                  <a:lnTo>
                    <a:pt x="107" y="453"/>
                  </a:lnTo>
                  <a:lnTo>
                    <a:pt x="107" y="453"/>
                  </a:lnTo>
                  <a:lnTo>
                    <a:pt x="82" y="45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32" y="484"/>
                  </a:lnTo>
                  <a:lnTo>
                    <a:pt x="13" y="510"/>
                  </a:lnTo>
                  <a:lnTo>
                    <a:pt x="6" y="547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13" y="642"/>
                  </a:lnTo>
                  <a:lnTo>
                    <a:pt x="32" y="679"/>
                  </a:lnTo>
                  <a:lnTo>
                    <a:pt x="57" y="711"/>
                  </a:lnTo>
                  <a:lnTo>
                    <a:pt x="82" y="736"/>
                  </a:lnTo>
                  <a:lnTo>
                    <a:pt x="82" y="736"/>
                  </a:lnTo>
                  <a:lnTo>
                    <a:pt x="113" y="761"/>
                  </a:lnTo>
                  <a:lnTo>
                    <a:pt x="120" y="780"/>
                  </a:lnTo>
                  <a:lnTo>
                    <a:pt x="132" y="799"/>
                  </a:lnTo>
                  <a:lnTo>
                    <a:pt x="132" y="799"/>
                  </a:lnTo>
                  <a:lnTo>
                    <a:pt x="139" y="837"/>
                  </a:lnTo>
                  <a:lnTo>
                    <a:pt x="145" y="862"/>
                  </a:lnTo>
                  <a:lnTo>
                    <a:pt x="139" y="893"/>
                  </a:lnTo>
                  <a:lnTo>
                    <a:pt x="139" y="931"/>
                  </a:lnTo>
                  <a:lnTo>
                    <a:pt x="139" y="931"/>
                  </a:lnTo>
                  <a:lnTo>
                    <a:pt x="145" y="962"/>
                  </a:lnTo>
                  <a:lnTo>
                    <a:pt x="157" y="988"/>
                  </a:lnTo>
                  <a:lnTo>
                    <a:pt x="157" y="988"/>
                  </a:lnTo>
                  <a:lnTo>
                    <a:pt x="151" y="1038"/>
                  </a:lnTo>
                  <a:lnTo>
                    <a:pt x="151" y="1076"/>
                  </a:lnTo>
                  <a:lnTo>
                    <a:pt x="151" y="1120"/>
                  </a:lnTo>
                  <a:lnTo>
                    <a:pt x="164" y="1164"/>
                  </a:lnTo>
                  <a:lnTo>
                    <a:pt x="176" y="1214"/>
                  </a:lnTo>
                  <a:lnTo>
                    <a:pt x="201" y="1264"/>
                  </a:lnTo>
                  <a:lnTo>
                    <a:pt x="239" y="1315"/>
                  </a:lnTo>
                  <a:lnTo>
                    <a:pt x="239" y="1315"/>
                  </a:lnTo>
                  <a:lnTo>
                    <a:pt x="308" y="1403"/>
                  </a:lnTo>
                  <a:lnTo>
                    <a:pt x="365" y="1466"/>
                  </a:lnTo>
                  <a:lnTo>
                    <a:pt x="434" y="1529"/>
                  </a:lnTo>
                  <a:lnTo>
                    <a:pt x="434" y="1529"/>
                  </a:lnTo>
                  <a:lnTo>
                    <a:pt x="491" y="1573"/>
                  </a:lnTo>
                  <a:lnTo>
                    <a:pt x="554" y="1610"/>
                  </a:lnTo>
                  <a:lnTo>
                    <a:pt x="610" y="1636"/>
                  </a:lnTo>
                  <a:lnTo>
                    <a:pt x="661" y="1654"/>
                  </a:lnTo>
                  <a:lnTo>
                    <a:pt x="711" y="1673"/>
                  </a:lnTo>
                  <a:lnTo>
                    <a:pt x="755" y="1680"/>
                  </a:lnTo>
                  <a:lnTo>
                    <a:pt x="793" y="1686"/>
                  </a:lnTo>
                  <a:lnTo>
                    <a:pt x="831" y="1680"/>
                  </a:lnTo>
                  <a:lnTo>
                    <a:pt x="831" y="1680"/>
                  </a:lnTo>
                  <a:lnTo>
                    <a:pt x="881" y="1673"/>
                  </a:lnTo>
                  <a:lnTo>
                    <a:pt x="937" y="1654"/>
                  </a:lnTo>
                  <a:lnTo>
                    <a:pt x="994" y="1623"/>
                  </a:lnTo>
                  <a:lnTo>
                    <a:pt x="1051" y="1573"/>
                  </a:lnTo>
                  <a:lnTo>
                    <a:pt x="1051" y="1573"/>
                  </a:lnTo>
                  <a:lnTo>
                    <a:pt x="1095" y="1522"/>
                  </a:lnTo>
                  <a:lnTo>
                    <a:pt x="1133" y="1472"/>
                  </a:lnTo>
                  <a:lnTo>
                    <a:pt x="1164" y="1422"/>
                  </a:lnTo>
                  <a:lnTo>
                    <a:pt x="1189" y="1371"/>
                  </a:lnTo>
                  <a:lnTo>
                    <a:pt x="1227" y="1283"/>
                  </a:lnTo>
                  <a:lnTo>
                    <a:pt x="1258" y="1195"/>
                  </a:lnTo>
                  <a:lnTo>
                    <a:pt x="1284" y="1126"/>
                  </a:lnTo>
                  <a:lnTo>
                    <a:pt x="1284" y="1126"/>
                  </a:lnTo>
                  <a:lnTo>
                    <a:pt x="1315" y="1069"/>
                  </a:lnTo>
                  <a:lnTo>
                    <a:pt x="1353" y="1013"/>
                  </a:lnTo>
                  <a:lnTo>
                    <a:pt x="1441" y="906"/>
                  </a:lnTo>
                  <a:lnTo>
                    <a:pt x="1485" y="843"/>
                  </a:lnTo>
                  <a:lnTo>
                    <a:pt x="1485" y="843"/>
                  </a:lnTo>
                  <a:lnTo>
                    <a:pt x="1497" y="824"/>
                  </a:lnTo>
                  <a:lnTo>
                    <a:pt x="1504" y="805"/>
                  </a:lnTo>
                  <a:lnTo>
                    <a:pt x="1504" y="761"/>
                  </a:lnTo>
                  <a:lnTo>
                    <a:pt x="1497" y="723"/>
                  </a:lnTo>
                  <a:lnTo>
                    <a:pt x="1479" y="692"/>
                  </a:lnTo>
                  <a:lnTo>
                    <a:pt x="1479" y="692"/>
                  </a:lnTo>
                  <a:lnTo>
                    <a:pt x="1460" y="667"/>
                  </a:lnTo>
                  <a:lnTo>
                    <a:pt x="1435" y="654"/>
                  </a:lnTo>
                  <a:lnTo>
                    <a:pt x="1409" y="648"/>
                  </a:lnTo>
                  <a:lnTo>
                    <a:pt x="1384" y="648"/>
                  </a:lnTo>
                  <a:lnTo>
                    <a:pt x="1384" y="648"/>
                  </a:lnTo>
                  <a:lnTo>
                    <a:pt x="1359" y="654"/>
                  </a:lnTo>
                  <a:lnTo>
                    <a:pt x="1359" y="654"/>
                  </a:lnTo>
                  <a:lnTo>
                    <a:pt x="1340" y="661"/>
                  </a:lnTo>
                  <a:lnTo>
                    <a:pt x="1340" y="661"/>
                  </a:lnTo>
                  <a:lnTo>
                    <a:pt x="1365" y="616"/>
                  </a:lnTo>
                  <a:lnTo>
                    <a:pt x="1365" y="616"/>
                  </a:lnTo>
                  <a:lnTo>
                    <a:pt x="1403" y="566"/>
                  </a:lnTo>
                  <a:lnTo>
                    <a:pt x="1441" y="528"/>
                  </a:lnTo>
                  <a:lnTo>
                    <a:pt x="1441" y="528"/>
                  </a:lnTo>
                  <a:lnTo>
                    <a:pt x="1479" y="484"/>
                  </a:lnTo>
                  <a:lnTo>
                    <a:pt x="1491" y="465"/>
                  </a:lnTo>
                  <a:lnTo>
                    <a:pt x="1497" y="447"/>
                  </a:lnTo>
                  <a:lnTo>
                    <a:pt x="1504" y="421"/>
                  </a:lnTo>
                  <a:lnTo>
                    <a:pt x="1504" y="396"/>
                  </a:lnTo>
                  <a:lnTo>
                    <a:pt x="1504" y="371"/>
                  </a:lnTo>
                  <a:lnTo>
                    <a:pt x="1485" y="340"/>
                  </a:lnTo>
                  <a:lnTo>
                    <a:pt x="1485" y="3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444">
              <a:extLst>
                <a:ext uri="{FF2B5EF4-FFF2-40B4-BE49-F238E27FC236}">
                  <a16:creationId xmlns:a16="http://schemas.microsoft.com/office/drawing/2014/main" id="{131652C9-AF28-4626-94DC-7371F7D55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119"/>
              <a:ext cx="1434" cy="1579"/>
            </a:xfrm>
            <a:custGeom>
              <a:avLst/>
              <a:gdLst>
                <a:gd name="T0" fmla="*/ 1044 w 1434"/>
                <a:gd name="T1" fmla="*/ 1434 h 1579"/>
                <a:gd name="T2" fmla="*/ 1145 w 1434"/>
                <a:gd name="T3" fmla="*/ 1258 h 1579"/>
                <a:gd name="T4" fmla="*/ 1214 w 1434"/>
                <a:gd name="T5" fmla="*/ 1075 h 1579"/>
                <a:gd name="T6" fmla="*/ 1315 w 1434"/>
                <a:gd name="T7" fmla="*/ 912 h 1579"/>
                <a:gd name="T8" fmla="*/ 1428 w 1434"/>
                <a:gd name="T9" fmla="*/ 761 h 1579"/>
                <a:gd name="T10" fmla="*/ 1415 w 1434"/>
                <a:gd name="T11" fmla="*/ 685 h 1579"/>
                <a:gd name="T12" fmla="*/ 1359 w 1434"/>
                <a:gd name="T13" fmla="*/ 648 h 1579"/>
                <a:gd name="T14" fmla="*/ 1252 w 1434"/>
                <a:gd name="T15" fmla="*/ 692 h 1579"/>
                <a:gd name="T16" fmla="*/ 1220 w 1434"/>
                <a:gd name="T17" fmla="*/ 704 h 1579"/>
                <a:gd name="T18" fmla="*/ 1302 w 1434"/>
                <a:gd name="T19" fmla="*/ 560 h 1579"/>
                <a:gd name="T20" fmla="*/ 1359 w 1434"/>
                <a:gd name="T21" fmla="*/ 478 h 1579"/>
                <a:gd name="T22" fmla="*/ 1434 w 1434"/>
                <a:gd name="T23" fmla="*/ 377 h 1579"/>
                <a:gd name="T24" fmla="*/ 1415 w 1434"/>
                <a:gd name="T25" fmla="*/ 321 h 1579"/>
                <a:gd name="T26" fmla="*/ 1346 w 1434"/>
                <a:gd name="T27" fmla="*/ 264 h 1579"/>
                <a:gd name="T28" fmla="*/ 1264 w 1434"/>
                <a:gd name="T29" fmla="*/ 270 h 1579"/>
                <a:gd name="T30" fmla="*/ 1264 w 1434"/>
                <a:gd name="T31" fmla="*/ 214 h 1579"/>
                <a:gd name="T32" fmla="*/ 1227 w 1434"/>
                <a:gd name="T33" fmla="*/ 138 h 1579"/>
                <a:gd name="T34" fmla="*/ 1176 w 1434"/>
                <a:gd name="T35" fmla="*/ 119 h 1579"/>
                <a:gd name="T36" fmla="*/ 1050 w 1434"/>
                <a:gd name="T37" fmla="*/ 163 h 1579"/>
                <a:gd name="T38" fmla="*/ 937 w 1434"/>
                <a:gd name="T39" fmla="*/ 258 h 1579"/>
                <a:gd name="T40" fmla="*/ 868 w 1434"/>
                <a:gd name="T41" fmla="*/ 383 h 1579"/>
                <a:gd name="T42" fmla="*/ 774 w 1434"/>
                <a:gd name="T43" fmla="*/ 578 h 1579"/>
                <a:gd name="T44" fmla="*/ 755 w 1434"/>
                <a:gd name="T45" fmla="*/ 572 h 1579"/>
                <a:gd name="T46" fmla="*/ 767 w 1434"/>
                <a:gd name="T47" fmla="*/ 415 h 1579"/>
                <a:gd name="T48" fmla="*/ 811 w 1434"/>
                <a:gd name="T49" fmla="*/ 289 h 1579"/>
                <a:gd name="T50" fmla="*/ 874 w 1434"/>
                <a:gd name="T51" fmla="*/ 176 h 1579"/>
                <a:gd name="T52" fmla="*/ 899 w 1434"/>
                <a:gd name="T53" fmla="*/ 56 h 1579"/>
                <a:gd name="T54" fmla="*/ 868 w 1434"/>
                <a:gd name="T55" fmla="*/ 6 h 1579"/>
                <a:gd name="T56" fmla="*/ 799 w 1434"/>
                <a:gd name="T57" fmla="*/ 6 h 1579"/>
                <a:gd name="T58" fmla="*/ 686 w 1434"/>
                <a:gd name="T59" fmla="*/ 88 h 1579"/>
                <a:gd name="T60" fmla="*/ 585 w 1434"/>
                <a:gd name="T61" fmla="*/ 277 h 1579"/>
                <a:gd name="T62" fmla="*/ 497 w 1434"/>
                <a:gd name="T63" fmla="*/ 553 h 1579"/>
                <a:gd name="T64" fmla="*/ 440 w 1434"/>
                <a:gd name="T65" fmla="*/ 704 h 1579"/>
                <a:gd name="T66" fmla="*/ 384 w 1434"/>
                <a:gd name="T67" fmla="*/ 767 h 1579"/>
                <a:gd name="T68" fmla="*/ 340 w 1434"/>
                <a:gd name="T69" fmla="*/ 767 h 1579"/>
                <a:gd name="T70" fmla="*/ 302 w 1434"/>
                <a:gd name="T71" fmla="*/ 748 h 1579"/>
                <a:gd name="T72" fmla="*/ 283 w 1434"/>
                <a:gd name="T73" fmla="*/ 692 h 1579"/>
                <a:gd name="T74" fmla="*/ 277 w 1434"/>
                <a:gd name="T75" fmla="*/ 623 h 1579"/>
                <a:gd name="T76" fmla="*/ 233 w 1434"/>
                <a:gd name="T77" fmla="*/ 534 h 1579"/>
                <a:gd name="T78" fmla="*/ 176 w 1434"/>
                <a:gd name="T79" fmla="*/ 478 h 1579"/>
                <a:gd name="T80" fmla="*/ 69 w 1434"/>
                <a:gd name="T81" fmla="*/ 453 h 1579"/>
                <a:gd name="T82" fmla="*/ 0 w 1434"/>
                <a:gd name="T83" fmla="*/ 509 h 1579"/>
                <a:gd name="T84" fmla="*/ 6 w 1434"/>
                <a:gd name="T85" fmla="*/ 585 h 1579"/>
                <a:gd name="T86" fmla="*/ 56 w 1434"/>
                <a:gd name="T87" fmla="*/ 660 h 1579"/>
                <a:gd name="T88" fmla="*/ 126 w 1434"/>
                <a:gd name="T89" fmla="*/ 748 h 1579"/>
                <a:gd name="T90" fmla="*/ 138 w 1434"/>
                <a:gd name="T91" fmla="*/ 843 h 1579"/>
                <a:gd name="T92" fmla="*/ 132 w 1434"/>
                <a:gd name="T93" fmla="*/ 887 h 1579"/>
                <a:gd name="T94" fmla="*/ 157 w 1434"/>
                <a:gd name="T95" fmla="*/ 943 h 1579"/>
                <a:gd name="T96" fmla="*/ 145 w 1434"/>
                <a:gd name="T97" fmla="*/ 994 h 1579"/>
                <a:gd name="T98" fmla="*/ 157 w 1434"/>
                <a:gd name="T99" fmla="*/ 1119 h 1579"/>
                <a:gd name="T100" fmla="*/ 220 w 1434"/>
                <a:gd name="T101" fmla="*/ 1226 h 1579"/>
                <a:gd name="T102" fmla="*/ 377 w 1434"/>
                <a:gd name="T103" fmla="*/ 1403 h 1579"/>
                <a:gd name="T104" fmla="*/ 541 w 1434"/>
                <a:gd name="T105" fmla="*/ 1522 h 1579"/>
                <a:gd name="T106" fmla="*/ 698 w 1434"/>
                <a:gd name="T107" fmla="*/ 1572 h 1579"/>
                <a:gd name="T108" fmla="*/ 843 w 1434"/>
                <a:gd name="T109" fmla="*/ 1579 h 1579"/>
                <a:gd name="T110" fmla="*/ 956 w 1434"/>
                <a:gd name="T111" fmla="*/ 1522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34" h="1579">
                  <a:moveTo>
                    <a:pt x="988" y="1497"/>
                  </a:moveTo>
                  <a:lnTo>
                    <a:pt x="988" y="1497"/>
                  </a:lnTo>
                  <a:lnTo>
                    <a:pt x="1044" y="1434"/>
                  </a:lnTo>
                  <a:lnTo>
                    <a:pt x="1088" y="1371"/>
                  </a:lnTo>
                  <a:lnTo>
                    <a:pt x="1120" y="1314"/>
                  </a:lnTo>
                  <a:lnTo>
                    <a:pt x="1145" y="1258"/>
                  </a:lnTo>
                  <a:lnTo>
                    <a:pt x="1183" y="1157"/>
                  </a:lnTo>
                  <a:lnTo>
                    <a:pt x="1214" y="1075"/>
                  </a:lnTo>
                  <a:lnTo>
                    <a:pt x="1214" y="1075"/>
                  </a:lnTo>
                  <a:lnTo>
                    <a:pt x="1233" y="1038"/>
                  </a:lnTo>
                  <a:lnTo>
                    <a:pt x="1258" y="994"/>
                  </a:lnTo>
                  <a:lnTo>
                    <a:pt x="1315" y="912"/>
                  </a:lnTo>
                  <a:lnTo>
                    <a:pt x="1415" y="786"/>
                  </a:lnTo>
                  <a:lnTo>
                    <a:pt x="1415" y="786"/>
                  </a:lnTo>
                  <a:lnTo>
                    <a:pt x="1428" y="761"/>
                  </a:lnTo>
                  <a:lnTo>
                    <a:pt x="1434" y="736"/>
                  </a:lnTo>
                  <a:lnTo>
                    <a:pt x="1428" y="711"/>
                  </a:lnTo>
                  <a:lnTo>
                    <a:pt x="1415" y="685"/>
                  </a:lnTo>
                  <a:lnTo>
                    <a:pt x="1403" y="667"/>
                  </a:lnTo>
                  <a:lnTo>
                    <a:pt x="1384" y="648"/>
                  </a:lnTo>
                  <a:lnTo>
                    <a:pt x="1359" y="648"/>
                  </a:lnTo>
                  <a:lnTo>
                    <a:pt x="1334" y="648"/>
                  </a:lnTo>
                  <a:lnTo>
                    <a:pt x="1334" y="648"/>
                  </a:lnTo>
                  <a:lnTo>
                    <a:pt x="1252" y="692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0" y="704"/>
                  </a:lnTo>
                  <a:lnTo>
                    <a:pt x="1227" y="679"/>
                  </a:lnTo>
                  <a:lnTo>
                    <a:pt x="1252" y="635"/>
                  </a:lnTo>
                  <a:lnTo>
                    <a:pt x="1302" y="560"/>
                  </a:lnTo>
                  <a:lnTo>
                    <a:pt x="1302" y="560"/>
                  </a:lnTo>
                  <a:lnTo>
                    <a:pt x="1334" y="516"/>
                  </a:lnTo>
                  <a:lnTo>
                    <a:pt x="1359" y="478"/>
                  </a:lnTo>
                  <a:lnTo>
                    <a:pt x="1409" y="427"/>
                  </a:lnTo>
                  <a:lnTo>
                    <a:pt x="1428" y="402"/>
                  </a:lnTo>
                  <a:lnTo>
                    <a:pt x="1434" y="377"/>
                  </a:lnTo>
                  <a:lnTo>
                    <a:pt x="1428" y="352"/>
                  </a:lnTo>
                  <a:lnTo>
                    <a:pt x="1415" y="321"/>
                  </a:lnTo>
                  <a:lnTo>
                    <a:pt x="1415" y="321"/>
                  </a:lnTo>
                  <a:lnTo>
                    <a:pt x="1397" y="295"/>
                  </a:lnTo>
                  <a:lnTo>
                    <a:pt x="1371" y="277"/>
                  </a:lnTo>
                  <a:lnTo>
                    <a:pt x="1346" y="264"/>
                  </a:lnTo>
                  <a:lnTo>
                    <a:pt x="1321" y="264"/>
                  </a:lnTo>
                  <a:lnTo>
                    <a:pt x="1277" y="270"/>
                  </a:lnTo>
                  <a:lnTo>
                    <a:pt x="1264" y="270"/>
                  </a:lnTo>
                  <a:lnTo>
                    <a:pt x="1264" y="270"/>
                  </a:lnTo>
                  <a:lnTo>
                    <a:pt x="1264" y="258"/>
                  </a:lnTo>
                  <a:lnTo>
                    <a:pt x="1264" y="214"/>
                  </a:lnTo>
                  <a:lnTo>
                    <a:pt x="1258" y="188"/>
                  </a:lnTo>
                  <a:lnTo>
                    <a:pt x="1246" y="163"/>
                  </a:lnTo>
                  <a:lnTo>
                    <a:pt x="1227" y="138"/>
                  </a:lnTo>
                  <a:lnTo>
                    <a:pt x="1208" y="126"/>
                  </a:lnTo>
                  <a:lnTo>
                    <a:pt x="1208" y="126"/>
                  </a:lnTo>
                  <a:lnTo>
                    <a:pt x="1176" y="119"/>
                  </a:lnTo>
                  <a:lnTo>
                    <a:pt x="1139" y="119"/>
                  </a:lnTo>
                  <a:lnTo>
                    <a:pt x="1095" y="138"/>
                  </a:lnTo>
                  <a:lnTo>
                    <a:pt x="1050" y="163"/>
                  </a:lnTo>
                  <a:lnTo>
                    <a:pt x="1013" y="188"/>
                  </a:lnTo>
                  <a:lnTo>
                    <a:pt x="975" y="226"/>
                  </a:lnTo>
                  <a:lnTo>
                    <a:pt x="937" y="258"/>
                  </a:lnTo>
                  <a:lnTo>
                    <a:pt x="912" y="295"/>
                  </a:lnTo>
                  <a:lnTo>
                    <a:pt x="912" y="295"/>
                  </a:lnTo>
                  <a:lnTo>
                    <a:pt x="868" y="383"/>
                  </a:lnTo>
                  <a:lnTo>
                    <a:pt x="824" y="478"/>
                  </a:lnTo>
                  <a:lnTo>
                    <a:pt x="786" y="553"/>
                  </a:lnTo>
                  <a:lnTo>
                    <a:pt x="774" y="578"/>
                  </a:lnTo>
                  <a:lnTo>
                    <a:pt x="761" y="578"/>
                  </a:lnTo>
                  <a:lnTo>
                    <a:pt x="761" y="578"/>
                  </a:lnTo>
                  <a:lnTo>
                    <a:pt x="755" y="572"/>
                  </a:lnTo>
                  <a:lnTo>
                    <a:pt x="755" y="541"/>
                  </a:lnTo>
                  <a:lnTo>
                    <a:pt x="755" y="459"/>
                  </a:lnTo>
                  <a:lnTo>
                    <a:pt x="767" y="415"/>
                  </a:lnTo>
                  <a:lnTo>
                    <a:pt x="780" y="365"/>
                  </a:lnTo>
                  <a:lnTo>
                    <a:pt x="793" y="321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55" y="220"/>
                  </a:lnTo>
                  <a:lnTo>
                    <a:pt x="874" y="176"/>
                  </a:lnTo>
                  <a:lnTo>
                    <a:pt x="887" y="132"/>
                  </a:lnTo>
                  <a:lnTo>
                    <a:pt x="899" y="94"/>
                  </a:lnTo>
                  <a:lnTo>
                    <a:pt x="899" y="56"/>
                  </a:lnTo>
                  <a:lnTo>
                    <a:pt x="887" y="31"/>
                  </a:lnTo>
                  <a:lnTo>
                    <a:pt x="881" y="19"/>
                  </a:lnTo>
                  <a:lnTo>
                    <a:pt x="868" y="6"/>
                  </a:lnTo>
                  <a:lnTo>
                    <a:pt x="868" y="6"/>
                  </a:lnTo>
                  <a:lnTo>
                    <a:pt x="837" y="0"/>
                  </a:lnTo>
                  <a:lnTo>
                    <a:pt x="799" y="6"/>
                  </a:lnTo>
                  <a:lnTo>
                    <a:pt x="761" y="19"/>
                  </a:lnTo>
                  <a:lnTo>
                    <a:pt x="723" y="50"/>
                  </a:lnTo>
                  <a:lnTo>
                    <a:pt x="686" y="88"/>
                  </a:lnTo>
                  <a:lnTo>
                    <a:pt x="654" y="144"/>
                  </a:lnTo>
                  <a:lnTo>
                    <a:pt x="616" y="201"/>
                  </a:lnTo>
                  <a:lnTo>
                    <a:pt x="585" y="277"/>
                  </a:lnTo>
                  <a:lnTo>
                    <a:pt x="585" y="277"/>
                  </a:lnTo>
                  <a:lnTo>
                    <a:pt x="535" y="427"/>
                  </a:lnTo>
                  <a:lnTo>
                    <a:pt x="497" y="553"/>
                  </a:lnTo>
                  <a:lnTo>
                    <a:pt x="472" y="648"/>
                  </a:lnTo>
                  <a:lnTo>
                    <a:pt x="453" y="679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09" y="742"/>
                  </a:lnTo>
                  <a:lnTo>
                    <a:pt x="384" y="767"/>
                  </a:lnTo>
                  <a:lnTo>
                    <a:pt x="365" y="773"/>
                  </a:lnTo>
                  <a:lnTo>
                    <a:pt x="340" y="767"/>
                  </a:lnTo>
                  <a:lnTo>
                    <a:pt x="340" y="767"/>
                  </a:lnTo>
                  <a:lnTo>
                    <a:pt x="308" y="755"/>
                  </a:lnTo>
                  <a:lnTo>
                    <a:pt x="302" y="748"/>
                  </a:lnTo>
                  <a:lnTo>
                    <a:pt x="302" y="748"/>
                  </a:lnTo>
                  <a:lnTo>
                    <a:pt x="296" y="723"/>
                  </a:lnTo>
                  <a:lnTo>
                    <a:pt x="296" y="704"/>
                  </a:lnTo>
                  <a:lnTo>
                    <a:pt x="283" y="692"/>
                  </a:lnTo>
                  <a:lnTo>
                    <a:pt x="283" y="692"/>
                  </a:lnTo>
                  <a:lnTo>
                    <a:pt x="283" y="667"/>
                  </a:lnTo>
                  <a:lnTo>
                    <a:pt x="277" y="623"/>
                  </a:lnTo>
                  <a:lnTo>
                    <a:pt x="264" y="591"/>
                  </a:lnTo>
                  <a:lnTo>
                    <a:pt x="251" y="566"/>
                  </a:lnTo>
                  <a:lnTo>
                    <a:pt x="233" y="534"/>
                  </a:lnTo>
                  <a:lnTo>
                    <a:pt x="207" y="503"/>
                  </a:lnTo>
                  <a:lnTo>
                    <a:pt x="207" y="503"/>
                  </a:lnTo>
                  <a:lnTo>
                    <a:pt x="176" y="478"/>
                  </a:lnTo>
                  <a:lnTo>
                    <a:pt x="138" y="459"/>
                  </a:lnTo>
                  <a:lnTo>
                    <a:pt x="101" y="453"/>
                  </a:lnTo>
                  <a:lnTo>
                    <a:pt x="69" y="453"/>
                  </a:lnTo>
                  <a:lnTo>
                    <a:pt x="38" y="459"/>
                  </a:lnTo>
                  <a:lnTo>
                    <a:pt x="19" y="478"/>
                  </a:lnTo>
                  <a:lnTo>
                    <a:pt x="0" y="509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6" y="585"/>
                  </a:lnTo>
                  <a:lnTo>
                    <a:pt x="19" y="616"/>
                  </a:lnTo>
                  <a:lnTo>
                    <a:pt x="38" y="641"/>
                  </a:lnTo>
                  <a:lnTo>
                    <a:pt x="56" y="660"/>
                  </a:lnTo>
                  <a:lnTo>
                    <a:pt x="94" y="698"/>
                  </a:lnTo>
                  <a:lnTo>
                    <a:pt x="113" y="723"/>
                  </a:lnTo>
                  <a:lnTo>
                    <a:pt x="126" y="748"/>
                  </a:lnTo>
                  <a:lnTo>
                    <a:pt x="126" y="748"/>
                  </a:lnTo>
                  <a:lnTo>
                    <a:pt x="138" y="805"/>
                  </a:lnTo>
                  <a:lnTo>
                    <a:pt x="138" y="843"/>
                  </a:lnTo>
                  <a:lnTo>
                    <a:pt x="138" y="868"/>
                  </a:lnTo>
                  <a:lnTo>
                    <a:pt x="132" y="887"/>
                  </a:lnTo>
                  <a:lnTo>
                    <a:pt x="132" y="887"/>
                  </a:lnTo>
                  <a:lnTo>
                    <a:pt x="138" y="912"/>
                  </a:lnTo>
                  <a:lnTo>
                    <a:pt x="145" y="924"/>
                  </a:lnTo>
                  <a:lnTo>
                    <a:pt x="157" y="943"/>
                  </a:lnTo>
                  <a:lnTo>
                    <a:pt x="157" y="943"/>
                  </a:lnTo>
                  <a:lnTo>
                    <a:pt x="151" y="968"/>
                  </a:lnTo>
                  <a:lnTo>
                    <a:pt x="145" y="994"/>
                  </a:lnTo>
                  <a:lnTo>
                    <a:pt x="145" y="1025"/>
                  </a:lnTo>
                  <a:lnTo>
                    <a:pt x="151" y="1069"/>
                  </a:lnTo>
                  <a:lnTo>
                    <a:pt x="157" y="1119"/>
                  </a:lnTo>
                  <a:lnTo>
                    <a:pt x="182" y="1170"/>
                  </a:lnTo>
                  <a:lnTo>
                    <a:pt x="220" y="1226"/>
                  </a:lnTo>
                  <a:lnTo>
                    <a:pt x="220" y="1226"/>
                  </a:lnTo>
                  <a:lnTo>
                    <a:pt x="270" y="1296"/>
                  </a:lnTo>
                  <a:lnTo>
                    <a:pt x="321" y="1352"/>
                  </a:lnTo>
                  <a:lnTo>
                    <a:pt x="377" y="1403"/>
                  </a:lnTo>
                  <a:lnTo>
                    <a:pt x="434" y="1447"/>
                  </a:lnTo>
                  <a:lnTo>
                    <a:pt x="484" y="1491"/>
                  </a:lnTo>
                  <a:lnTo>
                    <a:pt x="541" y="1522"/>
                  </a:lnTo>
                  <a:lnTo>
                    <a:pt x="598" y="1547"/>
                  </a:lnTo>
                  <a:lnTo>
                    <a:pt x="648" y="1566"/>
                  </a:lnTo>
                  <a:lnTo>
                    <a:pt x="698" y="1572"/>
                  </a:lnTo>
                  <a:lnTo>
                    <a:pt x="749" y="1579"/>
                  </a:lnTo>
                  <a:lnTo>
                    <a:pt x="799" y="1579"/>
                  </a:lnTo>
                  <a:lnTo>
                    <a:pt x="843" y="1579"/>
                  </a:lnTo>
                  <a:lnTo>
                    <a:pt x="881" y="1566"/>
                  </a:lnTo>
                  <a:lnTo>
                    <a:pt x="925" y="1547"/>
                  </a:lnTo>
                  <a:lnTo>
                    <a:pt x="956" y="1522"/>
                  </a:lnTo>
                  <a:lnTo>
                    <a:pt x="988" y="1497"/>
                  </a:lnTo>
                  <a:lnTo>
                    <a:pt x="988" y="14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445">
              <a:extLst>
                <a:ext uri="{FF2B5EF4-FFF2-40B4-BE49-F238E27FC236}">
                  <a16:creationId xmlns:a16="http://schemas.microsoft.com/office/drawing/2014/main" id="{3B3AEF91-2CE4-4BA1-B37C-4024BCB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1339"/>
              <a:ext cx="378" cy="528"/>
            </a:xfrm>
            <a:custGeom>
              <a:avLst/>
              <a:gdLst>
                <a:gd name="T0" fmla="*/ 365 w 378"/>
                <a:gd name="T1" fmla="*/ 0 h 528"/>
                <a:gd name="T2" fmla="*/ 365 w 378"/>
                <a:gd name="T3" fmla="*/ 0 h 528"/>
                <a:gd name="T4" fmla="*/ 296 w 378"/>
                <a:gd name="T5" fmla="*/ 38 h 528"/>
                <a:gd name="T6" fmla="*/ 233 w 378"/>
                <a:gd name="T7" fmla="*/ 82 h 528"/>
                <a:gd name="T8" fmla="*/ 158 w 378"/>
                <a:gd name="T9" fmla="*/ 138 h 528"/>
                <a:gd name="T10" fmla="*/ 126 w 378"/>
                <a:gd name="T11" fmla="*/ 176 h 528"/>
                <a:gd name="T12" fmla="*/ 89 w 378"/>
                <a:gd name="T13" fmla="*/ 214 h 528"/>
                <a:gd name="T14" fmla="*/ 57 w 378"/>
                <a:gd name="T15" fmla="*/ 258 h 528"/>
                <a:gd name="T16" fmla="*/ 32 w 378"/>
                <a:gd name="T17" fmla="*/ 302 h 528"/>
                <a:gd name="T18" fmla="*/ 13 w 378"/>
                <a:gd name="T19" fmla="*/ 352 h 528"/>
                <a:gd name="T20" fmla="*/ 0 w 378"/>
                <a:gd name="T21" fmla="*/ 409 h 528"/>
                <a:gd name="T22" fmla="*/ 0 w 378"/>
                <a:gd name="T23" fmla="*/ 465 h 528"/>
                <a:gd name="T24" fmla="*/ 7 w 378"/>
                <a:gd name="T25" fmla="*/ 528 h 528"/>
                <a:gd name="T26" fmla="*/ 7 w 378"/>
                <a:gd name="T27" fmla="*/ 528 h 528"/>
                <a:gd name="T28" fmla="*/ 26 w 378"/>
                <a:gd name="T29" fmla="*/ 465 h 528"/>
                <a:gd name="T30" fmla="*/ 51 w 378"/>
                <a:gd name="T31" fmla="*/ 403 h 528"/>
                <a:gd name="T32" fmla="*/ 89 w 378"/>
                <a:gd name="T33" fmla="*/ 327 h 528"/>
                <a:gd name="T34" fmla="*/ 139 w 378"/>
                <a:gd name="T35" fmla="*/ 252 h 528"/>
                <a:gd name="T36" fmla="*/ 164 w 378"/>
                <a:gd name="T37" fmla="*/ 207 h 528"/>
                <a:gd name="T38" fmla="*/ 202 w 378"/>
                <a:gd name="T39" fmla="*/ 170 h 528"/>
                <a:gd name="T40" fmla="*/ 240 w 378"/>
                <a:gd name="T41" fmla="*/ 132 h 528"/>
                <a:gd name="T42" fmla="*/ 284 w 378"/>
                <a:gd name="T43" fmla="*/ 101 h 528"/>
                <a:gd name="T44" fmla="*/ 328 w 378"/>
                <a:gd name="T45" fmla="*/ 75 h 528"/>
                <a:gd name="T46" fmla="*/ 378 w 378"/>
                <a:gd name="T47" fmla="*/ 50 h 528"/>
                <a:gd name="T48" fmla="*/ 365 w 378"/>
                <a:gd name="T4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8" h="528">
                  <a:moveTo>
                    <a:pt x="365" y="0"/>
                  </a:moveTo>
                  <a:lnTo>
                    <a:pt x="365" y="0"/>
                  </a:lnTo>
                  <a:lnTo>
                    <a:pt x="296" y="38"/>
                  </a:lnTo>
                  <a:lnTo>
                    <a:pt x="233" y="82"/>
                  </a:lnTo>
                  <a:lnTo>
                    <a:pt x="158" y="138"/>
                  </a:lnTo>
                  <a:lnTo>
                    <a:pt x="126" y="176"/>
                  </a:lnTo>
                  <a:lnTo>
                    <a:pt x="89" y="214"/>
                  </a:lnTo>
                  <a:lnTo>
                    <a:pt x="57" y="258"/>
                  </a:lnTo>
                  <a:lnTo>
                    <a:pt x="32" y="302"/>
                  </a:lnTo>
                  <a:lnTo>
                    <a:pt x="13" y="352"/>
                  </a:lnTo>
                  <a:lnTo>
                    <a:pt x="0" y="409"/>
                  </a:lnTo>
                  <a:lnTo>
                    <a:pt x="0" y="465"/>
                  </a:lnTo>
                  <a:lnTo>
                    <a:pt x="7" y="528"/>
                  </a:lnTo>
                  <a:lnTo>
                    <a:pt x="7" y="528"/>
                  </a:lnTo>
                  <a:lnTo>
                    <a:pt x="26" y="465"/>
                  </a:lnTo>
                  <a:lnTo>
                    <a:pt x="51" y="403"/>
                  </a:lnTo>
                  <a:lnTo>
                    <a:pt x="89" y="327"/>
                  </a:lnTo>
                  <a:lnTo>
                    <a:pt x="139" y="252"/>
                  </a:lnTo>
                  <a:lnTo>
                    <a:pt x="164" y="207"/>
                  </a:lnTo>
                  <a:lnTo>
                    <a:pt x="202" y="170"/>
                  </a:lnTo>
                  <a:lnTo>
                    <a:pt x="240" y="132"/>
                  </a:lnTo>
                  <a:lnTo>
                    <a:pt x="284" y="101"/>
                  </a:lnTo>
                  <a:lnTo>
                    <a:pt x="328" y="75"/>
                  </a:lnTo>
                  <a:lnTo>
                    <a:pt x="378" y="5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446">
              <a:extLst>
                <a:ext uri="{FF2B5EF4-FFF2-40B4-BE49-F238E27FC236}">
                  <a16:creationId xmlns:a16="http://schemas.microsoft.com/office/drawing/2014/main" id="{57B2396D-DB66-446E-B765-F6496ADCC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679"/>
              <a:ext cx="397" cy="591"/>
            </a:xfrm>
            <a:custGeom>
              <a:avLst/>
              <a:gdLst>
                <a:gd name="T0" fmla="*/ 0 w 397"/>
                <a:gd name="T1" fmla="*/ 0 h 591"/>
                <a:gd name="T2" fmla="*/ 0 w 397"/>
                <a:gd name="T3" fmla="*/ 0 h 591"/>
                <a:gd name="T4" fmla="*/ 63 w 397"/>
                <a:gd name="T5" fmla="*/ 37 h 591"/>
                <a:gd name="T6" fmla="*/ 126 w 397"/>
                <a:gd name="T7" fmla="*/ 81 h 591"/>
                <a:gd name="T8" fmla="*/ 195 w 397"/>
                <a:gd name="T9" fmla="*/ 151 h 591"/>
                <a:gd name="T10" fmla="*/ 233 w 397"/>
                <a:gd name="T11" fmla="*/ 188 h 591"/>
                <a:gd name="T12" fmla="*/ 271 w 397"/>
                <a:gd name="T13" fmla="*/ 232 h 591"/>
                <a:gd name="T14" fmla="*/ 302 w 397"/>
                <a:gd name="T15" fmla="*/ 283 h 591"/>
                <a:gd name="T16" fmla="*/ 334 w 397"/>
                <a:gd name="T17" fmla="*/ 333 h 591"/>
                <a:gd name="T18" fmla="*/ 359 w 397"/>
                <a:gd name="T19" fmla="*/ 390 h 591"/>
                <a:gd name="T20" fmla="*/ 378 w 397"/>
                <a:gd name="T21" fmla="*/ 453 h 591"/>
                <a:gd name="T22" fmla="*/ 390 w 397"/>
                <a:gd name="T23" fmla="*/ 522 h 591"/>
                <a:gd name="T24" fmla="*/ 397 w 397"/>
                <a:gd name="T25" fmla="*/ 591 h 591"/>
                <a:gd name="T26" fmla="*/ 397 w 397"/>
                <a:gd name="T27" fmla="*/ 591 h 591"/>
                <a:gd name="T28" fmla="*/ 359 w 397"/>
                <a:gd name="T29" fmla="*/ 509 h 591"/>
                <a:gd name="T30" fmla="*/ 315 w 397"/>
                <a:gd name="T31" fmla="*/ 421 h 591"/>
                <a:gd name="T32" fmla="*/ 258 w 397"/>
                <a:gd name="T33" fmla="*/ 320 h 591"/>
                <a:gd name="T34" fmla="*/ 195 w 397"/>
                <a:gd name="T35" fmla="*/ 213 h 591"/>
                <a:gd name="T36" fmla="*/ 133 w 397"/>
                <a:gd name="T37" fmla="*/ 119 h 591"/>
                <a:gd name="T38" fmla="*/ 101 w 397"/>
                <a:gd name="T39" fmla="*/ 75 h 591"/>
                <a:gd name="T40" fmla="*/ 63 w 397"/>
                <a:gd name="T41" fmla="*/ 44 h 591"/>
                <a:gd name="T42" fmla="*/ 32 w 397"/>
                <a:gd name="T43" fmla="*/ 18 h 591"/>
                <a:gd name="T44" fmla="*/ 0 w 397"/>
                <a:gd name="T45" fmla="*/ 0 h 591"/>
                <a:gd name="T46" fmla="*/ 0 w 397"/>
                <a:gd name="T47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7" h="591">
                  <a:moveTo>
                    <a:pt x="0" y="0"/>
                  </a:moveTo>
                  <a:lnTo>
                    <a:pt x="0" y="0"/>
                  </a:lnTo>
                  <a:lnTo>
                    <a:pt x="63" y="37"/>
                  </a:lnTo>
                  <a:lnTo>
                    <a:pt x="126" y="81"/>
                  </a:lnTo>
                  <a:lnTo>
                    <a:pt x="195" y="151"/>
                  </a:lnTo>
                  <a:lnTo>
                    <a:pt x="233" y="188"/>
                  </a:lnTo>
                  <a:lnTo>
                    <a:pt x="271" y="232"/>
                  </a:lnTo>
                  <a:lnTo>
                    <a:pt x="302" y="283"/>
                  </a:lnTo>
                  <a:lnTo>
                    <a:pt x="334" y="333"/>
                  </a:lnTo>
                  <a:lnTo>
                    <a:pt x="359" y="390"/>
                  </a:lnTo>
                  <a:lnTo>
                    <a:pt x="378" y="453"/>
                  </a:lnTo>
                  <a:lnTo>
                    <a:pt x="390" y="522"/>
                  </a:lnTo>
                  <a:lnTo>
                    <a:pt x="397" y="591"/>
                  </a:lnTo>
                  <a:lnTo>
                    <a:pt x="397" y="591"/>
                  </a:lnTo>
                  <a:lnTo>
                    <a:pt x="359" y="509"/>
                  </a:lnTo>
                  <a:lnTo>
                    <a:pt x="315" y="421"/>
                  </a:lnTo>
                  <a:lnTo>
                    <a:pt x="258" y="320"/>
                  </a:lnTo>
                  <a:lnTo>
                    <a:pt x="195" y="213"/>
                  </a:lnTo>
                  <a:lnTo>
                    <a:pt x="133" y="119"/>
                  </a:lnTo>
                  <a:lnTo>
                    <a:pt x="101" y="75"/>
                  </a:lnTo>
                  <a:lnTo>
                    <a:pt x="63" y="44"/>
                  </a:lnTo>
                  <a:lnTo>
                    <a:pt x="32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447">
              <a:extLst>
                <a:ext uri="{FF2B5EF4-FFF2-40B4-BE49-F238E27FC236}">
                  <a16:creationId xmlns:a16="http://schemas.microsoft.com/office/drawing/2014/main" id="{FA1DAAB3-6448-469C-A524-840F1F365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4" y="1138"/>
              <a:ext cx="1434" cy="1560"/>
            </a:xfrm>
            <a:custGeom>
              <a:avLst/>
              <a:gdLst>
                <a:gd name="T0" fmla="*/ 761 w 1434"/>
                <a:gd name="T1" fmla="*/ 415 h 1560"/>
                <a:gd name="T2" fmla="*/ 811 w 1434"/>
                <a:gd name="T3" fmla="*/ 270 h 1560"/>
                <a:gd name="T4" fmla="*/ 874 w 1434"/>
                <a:gd name="T5" fmla="*/ 163 h 1560"/>
                <a:gd name="T6" fmla="*/ 899 w 1434"/>
                <a:gd name="T7" fmla="*/ 50 h 1560"/>
                <a:gd name="T8" fmla="*/ 874 w 1434"/>
                <a:gd name="T9" fmla="*/ 0 h 1560"/>
                <a:gd name="T10" fmla="*/ 818 w 1434"/>
                <a:gd name="T11" fmla="*/ 138 h 1560"/>
                <a:gd name="T12" fmla="*/ 774 w 1434"/>
                <a:gd name="T13" fmla="*/ 213 h 1560"/>
                <a:gd name="T14" fmla="*/ 742 w 1434"/>
                <a:gd name="T15" fmla="*/ 352 h 1560"/>
                <a:gd name="T16" fmla="*/ 742 w 1434"/>
                <a:gd name="T17" fmla="*/ 471 h 1560"/>
                <a:gd name="T18" fmla="*/ 755 w 1434"/>
                <a:gd name="T19" fmla="*/ 465 h 1560"/>
                <a:gd name="T20" fmla="*/ 1302 w 1434"/>
                <a:gd name="T21" fmla="*/ 541 h 1560"/>
                <a:gd name="T22" fmla="*/ 1359 w 1434"/>
                <a:gd name="T23" fmla="*/ 459 h 1560"/>
                <a:gd name="T24" fmla="*/ 1434 w 1434"/>
                <a:gd name="T25" fmla="*/ 358 h 1560"/>
                <a:gd name="T26" fmla="*/ 1415 w 1434"/>
                <a:gd name="T27" fmla="*/ 302 h 1560"/>
                <a:gd name="T28" fmla="*/ 1390 w 1434"/>
                <a:gd name="T29" fmla="*/ 320 h 1560"/>
                <a:gd name="T30" fmla="*/ 1283 w 1434"/>
                <a:gd name="T31" fmla="*/ 446 h 1560"/>
                <a:gd name="T32" fmla="*/ 1214 w 1434"/>
                <a:gd name="T33" fmla="*/ 559 h 1560"/>
                <a:gd name="T34" fmla="*/ 1208 w 1434"/>
                <a:gd name="T35" fmla="*/ 572 h 1560"/>
                <a:gd name="T36" fmla="*/ 1189 w 1434"/>
                <a:gd name="T37" fmla="*/ 648 h 1560"/>
                <a:gd name="T38" fmla="*/ 1214 w 1434"/>
                <a:gd name="T39" fmla="*/ 685 h 1560"/>
                <a:gd name="T40" fmla="*/ 138 w 1434"/>
                <a:gd name="T41" fmla="*/ 843 h 1560"/>
                <a:gd name="T42" fmla="*/ 138 w 1434"/>
                <a:gd name="T43" fmla="*/ 830 h 1560"/>
                <a:gd name="T44" fmla="*/ 138 w 1434"/>
                <a:gd name="T45" fmla="*/ 843 h 1560"/>
                <a:gd name="T46" fmla="*/ 1296 w 1434"/>
                <a:gd name="T47" fmla="*/ 805 h 1560"/>
                <a:gd name="T48" fmla="*/ 1195 w 1434"/>
                <a:gd name="T49" fmla="*/ 962 h 1560"/>
                <a:gd name="T50" fmla="*/ 1126 w 1434"/>
                <a:gd name="T51" fmla="*/ 1151 h 1560"/>
                <a:gd name="T52" fmla="*/ 1025 w 1434"/>
                <a:gd name="T53" fmla="*/ 1321 h 1560"/>
                <a:gd name="T54" fmla="*/ 937 w 1434"/>
                <a:gd name="T55" fmla="*/ 1415 h 1560"/>
                <a:gd name="T56" fmla="*/ 824 w 1434"/>
                <a:gd name="T57" fmla="*/ 1465 h 1560"/>
                <a:gd name="T58" fmla="*/ 679 w 1434"/>
                <a:gd name="T59" fmla="*/ 1465 h 1560"/>
                <a:gd name="T60" fmla="*/ 522 w 1434"/>
                <a:gd name="T61" fmla="*/ 1409 h 1560"/>
                <a:gd name="T62" fmla="*/ 358 w 1434"/>
                <a:gd name="T63" fmla="*/ 1295 h 1560"/>
                <a:gd name="T64" fmla="*/ 201 w 1434"/>
                <a:gd name="T65" fmla="*/ 1119 h 1560"/>
                <a:gd name="T66" fmla="*/ 145 w 1434"/>
                <a:gd name="T67" fmla="*/ 1019 h 1560"/>
                <a:gd name="T68" fmla="*/ 163 w 1434"/>
                <a:gd name="T69" fmla="*/ 1107 h 1560"/>
                <a:gd name="T70" fmla="*/ 220 w 1434"/>
                <a:gd name="T71" fmla="*/ 1207 h 1560"/>
                <a:gd name="T72" fmla="*/ 377 w 1434"/>
                <a:gd name="T73" fmla="*/ 1384 h 1560"/>
                <a:gd name="T74" fmla="*/ 541 w 1434"/>
                <a:gd name="T75" fmla="*/ 1503 h 1560"/>
                <a:gd name="T76" fmla="*/ 698 w 1434"/>
                <a:gd name="T77" fmla="*/ 1553 h 1560"/>
                <a:gd name="T78" fmla="*/ 843 w 1434"/>
                <a:gd name="T79" fmla="*/ 1560 h 1560"/>
                <a:gd name="T80" fmla="*/ 956 w 1434"/>
                <a:gd name="T81" fmla="*/ 1503 h 1560"/>
                <a:gd name="T82" fmla="*/ 1044 w 1434"/>
                <a:gd name="T83" fmla="*/ 1415 h 1560"/>
                <a:gd name="T84" fmla="*/ 1145 w 1434"/>
                <a:gd name="T85" fmla="*/ 1239 h 1560"/>
                <a:gd name="T86" fmla="*/ 1214 w 1434"/>
                <a:gd name="T87" fmla="*/ 1056 h 1560"/>
                <a:gd name="T88" fmla="*/ 1315 w 1434"/>
                <a:gd name="T89" fmla="*/ 893 h 1560"/>
                <a:gd name="T90" fmla="*/ 1428 w 1434"/>
                <a:gd name="T91" fmla="*/ 736 h 1560"/>
                <a:gd name="T92" fmla="*/ 1409 w 1434"/>
                <a:gd name="T93" fmla="*/ 654 h 1560"/>
                <a:gd name="T94" fmla="*/ 1397 w 1434"/>
                <a:gd name="T95" fmla="*/ 673 h 1560"/>
                <a:gd name="T96" fmla="*/ 264 w 1434"/>
                <a:gd name="T97" fmla="*/ 572 h 1560"/>
                <a:gd name="T98" fmla="*/ 270 w 1434"/>
                <a:gd name="T99" fmla="*/ 578 h 1560"/>
                <a:gd name="T100" fmla="*/ 0 w 1434"/>
                <a:gd name="T101" fmla="*/ 503 h 1560"/>
                <a:gd name="T102" fmla="*/ 0 w 1434"/>
                <a:gd name="T103" fmla="*/ 528 h 1560"/>
                <a:gd name="T104" fmla="*/ 31 w 1434"/>
                <a:gd name="T105" fmla="*/ 616 h 1560"/>
                <a:gd name="T106" fmla="*/ 107 w 1434"/>
                <a:gd name="T107" fmla="*/ 692 h 1560"/>
                <a:gd name="T108" fmla="*/ 119 w 1434"/>
                <a:gd name="T109" fmla="*/ 685 h 1560"/>
                <a:gd name="T110" fmla="*/ 101 w 1434"/>
                <a:gd name="T111" fmla="*/ 616 h 1560"/>
                <a:gd name="T112" fmla="*/ 25 w 1434"/>
                <a:gd name="T113" fmla="*/ 541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4" h="1560">
                  <a:moveTo>
                    <a:pt x="755" y="465"/>
                  </a:moveTo>
                  <a:lnTo>
                    <a:pt x="755" y="465"/>
                  </a:lnTo>
                  <a:lnTo>
                    <a:pt x="761" y="415"/>
                  </a:lnTo>
                  <a:lnTo>
                    <a:pt x="774" y="358"/>
                  </a:lnTo>
                  <a:lnTo>
                    <a:pt x="793" y="308"/>
                  </a:lnTo>
                  <a:lnTo>
                    <a:pt x="811" y="270"/>
                  </a:lnTo>
                  <a:lnTo>
                    <a:pt x="811" y="270"/>
                  </a:lnTo>
                  <a:lnTo>
                    <a:pt x="855" y="201"/>
                  </a:lnTo>
                  <a:lnTo>
                    <a:pt x="874" y="163"/>
                  </a:lnTo>
                  <a:lnTo>
                    <a:pt x="887" y="125"/>
                  </a:lnTo>
                  <a:lnTo>
                    <a:pt x="893" y="88"/>
                  </a:lnTo>
                  <a:lnTo>
                    <a:pt x="899" y="50"/>
                  </a:lnTo>
                  <a:lnTo>
                    <a:pt x="893" y="18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62" y="44"/>
                  </a:lnTo>
                  <a:lnTo>
                    <a:pt x="843" y="94"/>
                  </a:lnTo>
                  <a:lnTo>
                    <a:pt x="818" y="138"/>
                  </a:lnTo>
                  <a:lnTo>
                    <a:pt x="793" y="176"/>
                  </a:lnTo>
                  <a:lnTo>
                    <a:pt x="793" y="176"/>
                  </a:lnTo>
                  <a:lnTo>
                    <a:pt x="774" y="213"/>
                  </a:lnTo>
                  <a:lnTo>
                    <a:pt x="761" y="258"/>
                  </a:lnTo>
                  <a:lnTo>
                    <a:pt x="749" y="302"/>
                  </a:lnTo>
                  <a:lnTo>
                    <a:pt x="742" y="352"/>
                  </a:lnTo>
                  <a:lnTo>
                    <a:pt x="736" y="434"/>
                  </a:lnTo>
                  <a:lnTo>
                    <a:pt x="736" y="459"/>
                  </a:lnTo>
                  <a:lnTo>
                    <a:pt x="742" y="471"/>
                  </a:lnTo>
                  <a:lnTo>
                    <a:pt x="742" y="471"/>
                  </a:lnTo>
                  <a:lnTo>
                    <a:pt x="755" y="465"/>
                  </a:lnTo>
                  <a:lnTo>
                    <a:pt x="755" y="465"/>
                  </a:lnTo>
                  <a:close/>
                  <a:moveTo>
                    <a:pt x="1214" y="685"/>
                  </a:moveTo>
                  <a:lnTo>
                    <a:pt x="1214" y="685"/>
                  </a:lnTo>
                  <a:lnTo>
                    <a:pt x="1302" y="541"/>
                  </a:lnTo>
                  <a:lnTo>
                    <a:pt x="1302" y="541"/>
                  </a:lnTo>
                  <a:lnTo>
                    <a:pt x="1334" y="497"/>
                  </a:lnTo>
                  <a:lnTo>
                    <a:pt x="1359" y="459"/>
                  </a:lnTo>
                  <a:lnTo>
                    <a:pt x="1409" y="408"/>
                  </a:lnTo>
                  <a:lnTo>
                    <a:pt x="1428" y="383"/>
                  </a:lnTo>
                  <a:lnTo>
                    <a:pt x="1434" y="358"/>
                  </a:lnTo>
                  <a:lnTo>
                    <a:pt x="1428" y="333"/>
                  </a:lnTo>
                  <a:lnTo>
                    <a:pt x="1415" y="302"/>
                  </a:lnTo>
                  <a:lnTo>
                    <a:pt x="1415" y="302"/>
                  </a:lnTo>
                  <a:lnTo>
                    <a:pt x="1409" y="289"/>
                  </a:lnTo>
                  <a:lnTo>
                    <a:pt x="1409" y="289"/>
                  </a:lnTo>
                  <a:lnTo>
                    <a:pt x="1390" y="320"/>
                  </a:lnTo>
                  <a:lnTo>
                    <a:pt x="1359" y="352"/>
                  </a:lnTo>
                  <a:lnTo>
                    <a:pt x="1321" y="396"/>
                  </a:lnTo>
                  <a:lnTo>
                    <a:pt x="1283" y="446"/>
                  </a:lnTo>
                  <a:lnTo>
                    <a:pt x="1283" y="446"/>
                  </a:lnTo>
                  <a:lnTo>
                    <a:pt x="1233" y="522"/>
                  </a:lnTo>
                  <a:lnTo>
                    <a:pt x="1214" y="559"/>
                  </a:lnTo>
                  <a:lnTo>
                    <a:pt x="1208" y="572"/>
                  </a:lnTo>
                  <a:lnTo>
                    <a:pt x="1208" y="572"/>
                  </a:lnTo>
                  <a:lnTo>
                    <a:pt x="1208" y="572"/>
                  </a:lnTo>
                  <a:lnTo>
                    <a:pt x="1201" y="591"/>
                  </a:lnTo>
                  <a:lnTo>
                    <a:pt x="1195" y="629"/>
                  </a:lnTo>
                  <a:lnTo>
                    <a:pt x="1189" y="648"/>
                  </a:lnTo>
                  <a:lnTo>
                    <a:pt x="1189" y="666"/>
                  </a:lnTo>
                  <a:lnTo>
                    <a:pt x="1201" y="679"/>
                  </a:lnTo>
                  <a:lnTo>
                    <a:pt x="1214" y="685"/>
                  </a:lnTo>
                  <a:lnTo>
                    <a:pt x="1214" y="685"/>
                  </a:lnTo>
                  <a:close/>
                  <a:moveTo>
                    <a:pt x="138" y="843"/>
                  </a:moveTo>
                  <a:lnTo>
                    <a:pt x="138" y="843"/>
                  </a:lnTo>
                  <a:lnTo>
                    <a:pt x="138" y="830"/>
                  </a:lnTo>
                  <a:lnTo>
                    <a:pt x="138" y="830"/>
                  </a:lnTo>
                  <a:lnTo>
                    <a:pt x="138" y="830"/>
                  </a:lnTo>
                  <a:lnTo>
                    <a:pt x="138" y="830"/>
                  </a:lnTo>
                  <a:lnTo>
                    <a:pt x="138" y="843"/>
                  </a:lnTo>
                  <a:lnTo>
                    <a:pt x="138" y="843"/>
                  </a:lnTo>
                  <a:close/>
                  <a:moveTo>
                    <a:pt x="1397" y="673"/>
                  </a:moveTo>
                  <a:lnTo>
                    <a:pt x="1397" y="673"/>
                  </a:lnTo>
                  <a:lnTo>
                    <a:pt x="1296" y="805"/>
                  </a:lnTo>
                  <a:lnTo>
                    <a:pt x="1239" y="887"/>
                  </a:lnTo>
                  <a:lnTo>
                    <a:pt x="1214" y="924"/>
                  </a:lnTo>
                  <a:lnTo>
                    <a:pt x="1195" y="962"/>
                  </a:lnTo>
                  <a:lnTo>
                    <a:pt x="1195" y="962"/>
                  </a:lnTo>
                  <a:lnTo>
                    <a:pt x="1164" y="1044"/>
                  </a:lnTo>
                  <a:lnTo>
                    <a:pt x="1126" y="1151"/>
                  </a:lnTo>
                  <a:lnTo>
                    <a:pt x="1101" y="1201"/>
                  </a:lnTo>
                  <a:lnTo>
                    <a:pt x="1069" y="1264"/>
                  </a:lnTo>
                  <a:lnTo>
                    <a:pt x="1025" y="1321"/>
                  </a:lnTo>
                  <a:lnTo>
                    <a:pt x="969" y="1384"/>
                  </a:lnTo>
                  <a:lnTo>
                    <a:pt x="969" y="1384"/>
                  </a:lnTo>
                  <a:lnTo>
                    <a:pt x="937" y="1415"/>
                  </a:lnTo>
                  <a:lnTo>
                    <a:pt x="906" y="1434"/>
                  </a:lnTo>
                  <a:lnTo>
                    <a:pt x="862" y="1453"/>
                  </a:lnTo>
                  <a:lnTo>
                    <a:pt x="824" y="1465"/>
                  </a:lnTo>
                  <a:lnTo>
                    <a:pt x="780" y="1472"/>
                  </a:lnTo>
                  <a:lnTo>
                    <a:pt x="730" y="1472"/>
                  </a:lnTo>
                  <a:lnTo>
                    <a:pt x="679" y="1465"/>
                  </a:lnTo>
                  <a:lnTo>
                    <a:pt x="629" y="1453"/>
                  </a:lnTo>
                  <a:lnTo>
                    <a:pt x="579" y="1434"/>
                  </a:lnTo>
                  <a:lnTo>
                    <a:pt x="522" y="1409"/>
                  </a:lnTo>
                  <a:lnTo>
                    <a:pt x="472" y="1377"/>
                  </a:lnTo>
                  <a:lnTo>
                    <a:pt x="415" y="1340"/>
                  </a:lnTo>
                  <a:lnTo>
                    <a:pt x="358" y="1295"/>
                  </a:lnTo>
                  <a:lnTo>
                    <a:pt x="308" y="1245"/>
                  </a:lnTo>
                  <a:lnTo>
                    <a:pt x="251" y="1182"/>
                  </a:lnTo>
                  <a:lnTo>
                    <a:pt x="201" y="1119"/>
                  </a:lnTo>
                  <a:lnTo>
                    <a:pt x="201" y="1119"/>
                  </a:lnTo>
                  <a:lnTo>
                    <a:pt x="170" y="1069"/>
                  </a:lnTo>
                  <a:lnTo>
                    <a:pt x="145" y="1019"/>
                  </a:lnTo>
                  <a:lnTo>
                    <a:pt x="145" y="1019"/>
                  </a:lnTo>
                  <a:lnTo>
                    <a:pt x="151" y="1063"/>
                  </a:lnTo>
                  <a:lnTo>
                    <a:pt x="163" y="1107"/>
                  </a:lnTo>
                  <a:lnTo>
                    <a:pt x="182" y="1157"/>
                  </a:lnTo>
                  <a:lnTo>
                    <a:pt x="220" y="1207"/>
                  </a:lnTo>
                  <a:lnTo>
                    <a:pt x="220" y="1207"/>
                  </a:lnTo>
                  <a:lnTo>
                    <a:pt x="270" y="1277"/>
                  </a:lnTo>
                  <a:lnTo>
                    <a:pt x="321" y="1333"/>
                  </a:lnTo>
                  <a:lnTo>
                    <a:pt x="377" y="1384"/>
                  </a:lnTo>
                  <a:lnTo>
                    <a:pt x="434" y="1428"/>
                  </a:lnTo>
                  <a:lnTo>
                    <a:pt x="484" y="1472"/>
                  </a:lnTo>
                  <a:lnTo>
                    <a:pt x="541" y="1503"/>
                  </a:lnTo>
                  <a:lnTo>
                    <a:pt x="598" y="1528"/>
                  </a:lnTo>
                  <a:lnTo>
                    <a:pt x="648" y="1547"/>
                  </a:lnTo>
                  <a:lnTo>
                    <a:pt x="698" y="1553"/>
                  </a:lnTo>
                  <a:lnTo>
                    <a:pt x="749" y="1560"/>
                  </a:lnTo>
                  <a:lnTo>
                    <a:pt x="799" y="1560"/>
                  </a:lnTo>
                  <a:lnTo>
                    <a:pt x="843" y="1560"/>
                  </a:lnTo>
                  <a:lnTo>
                    <a:pt x="881" y="1547"/>
                  </a:lnTo>
                  <a:lnTo>
                    <a:pt x="925" y="1528"/>
                  </a:lnTo>
                  <a:lnTo>
                    <a:pt x="956" y="1503"/>
                  </a:lnTo>
                  <a:lnTo>
                    <a:pt x="988" y="1478"/>
                  </a:lnTo>
                  <a:lnTo>
                    <a:pt x="988" y="1478"/>
                  </a:lnTo>
                  <a:lnTo>
                    <a:pt x="1044" y="1415"/>
                  </a:lnTo>
                  <a:lnTo>
                    <a:pt x="1088" y="1352"/>
                  </a:lnTo>
                  <a:lnTo>
                    <a:pt x="1120" y="1295"/>
                  </a:lnTo>
                  <a:lnTo>
                    <a:pt x="1145" y="1239"/>
                  </a:lnTo>
                  <a:lnTo>
                    <a:pt x="1183" y="1138"/>
                  </a:lnTo>
                  <a:lnTo>
                    <a:pt x="1214" y="1056"/>
                  </a:lnTo>
                  <a:lnTo>
                    <a:pt x="1214" y="1056"/>
                  </a:lnTo>
                  <a:lnTo>
                    <a:pt x="1233" y="1019"/>
                  </a:lnTo>
                  <a:lnTo>
                    <a:pt x="1258" y="975"/>
                  </a:lnTo>
                  <a:lnTo>
                    <a:pt x="1315" y="893"/>
                  </a:lnTo>
                  <a:lnTo>
                    <a:pt x="1415" y="767"/>
                  </a:lnTo>
                  <a:lnTo>
                    <a:pt x="1415" y="767"/>
                  </a:lnTo>
                  <a:lnTo>
                    <a:pt x="1428" y="736"/>
                  </a:lnTo>
                  <a:lnTo>
                    <a:pt x="1434" y="710"/>
                  </a:lnTo>
                  <a:lnTo>
                    <a:pt x="1422" y="679"/>
                  </a:lnTo>
                  <a:lnTo>
                    <a:pt x="1409" y="654"/>
                  </a:lnTo>
                  <a:lnTo>
                    <a:pt x="1409" y="654"/>
                  </a:lnTo>
                  <a:lnTo>
                    <a:pt x="1397" y="673"/>
                  </a:lnTo>
                  <a:lnTo>
                    <a:pt x="1397" y="673"/>
                  </a:lnTo>
                  <a:close/>
                  <a:moveTo>
                    <a:pt x="270" y="578"/>
                  </a:moveTo>
                  <a:lnTo>
                    <a:pt x="270" y="578"/>
                  </a:lnTo>
                  <a:lnTo>
                    <a:pt x="264" y="572"/>
                  </a:lnTo>
                  <a:lnTo>
                    <a:pt x="264" y="572"/>
                  </a:lnTo>
                  <a:lnTo>
                    <a:pt x="270" y="578"/>
                  </a:lnTo>
                  <a:lnTo>
                    <a:pt x="270" y="578"/>
                  </a:lnTo>
                  <a:lnTo>
                    <a:pt x="270" y="578"/>
                  </a:lnTo>
                  <a:lnTo>
                    <a:pt x="270" y="578"/>
                  </a:lnTo>
                  <a:close/>
                  <a:moveTo>
                    <a:pt x="0" y="503"/>
                  </a:moveTo>
                  <a:lnTo>
                    <a:pt x="0" y="503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6" y="566"/>
                  </a:lnTo>
                  <a:lnTo>
                    <a:pt x="19" y="591"/>
                  </a:lnTo>
                  <a:lnTo>
                    <a:pt x="31" y="616"/>
                  </a:lnTo>
                  <a:lnTo>
                    <a:pt x="50" y="635"/>
                  </a:lnTo>
                  <a:lnTo>
                    <a:pt x="88" y="673"/>
                  </a:lnTo>
                  <a:lnTo>
                    <a:pt x="107" y="692"/>
                  </a:lnTo>
                  <a:lnTo>
                    <a:pt x="119" y="717"/>
                  </a:lnTo>
                  <a:lnTo>
                    <a:pt x="119" y="717"/>
                  </a:lnTo>
                  <a:lnTo>
                    <a:pt x="119" y="685"/>
                  </a:lnTo>
                  <a:lnTo>
                    <a:pt x="107" y="641"/>
                  </a:lnTo>
                  <a:lnTo>
                    <a:pt x="107" y="641"/>
                  </a:lnTo>
                  <a:lnTo>
                    <a:pt x="101" y="616"/>
                  </a:lnTo>
                  <a:lnTo>
                    <a:pt x="88" y="597"/>
                  </a:lnTo>
                  <a:lnTo>
                    <a:pt x="56" y="566"/>
                  </a:lnTo>
                  <a:lnTo>
                    <a:pt x="25" y="541"/>
                  </a:lnTo>
                  <a:lnTo>
                    <a:pt x="0" y="503"/>
                  </a:lnTo>
                  <a:lnTo>
                    <a:pt x="0" y="503"/>
                  </a:lnTo>
                  <a:close/>
                </a:path>
              </a:pathLst>
            </a:custGeom>
            <a:solidFill>
              <a:srgbClr val="DE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448">
              <a:extLst>
                <a:ext uri="{FF2B5EF4-FFF2-40B4-BE49-F238E27FC236}">
                  <a16:creationId xmlns:a16="http://schemas.microsoft.com/office/drawing/2014/main" id="{E2AD54E1-85FC-406C-A9F5-5D2D0AA9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786"/>
              <a:ext cx="327" cy="390"/>
            </a:xfrm>
            <a:custGeom>
              <a:avLst/>
              <a:gdLst>
                <a:gd name="T0" fmla="*/ 327 w 327"/>
                <a:gd name="T1" fmla="*/ 390 h 390"/>
                <a:gd name="T2" fmla="*/ 327 w 327"/>
                <a:gd name="T3" fmla="*/ 390 h 390"/>
                <a:gd name="T4" fmla="*/ 315 w 327"/>
                <a:gd name="T5" fmla="*/ 358 h 390"/>
                <a:gd name="T6" fmla="*/ 277 w 327"/>
                <a:gd name="T7" fmla="*/ 289 h 390"/>
                <a:gd name="T8" fmla="*/ 252 w 327"/>
                <a:gd name="T9" fmla="*/ 245 h 390"/>
                <a:gd name="T10" fmla="*/ 220 w 327"/>
                <a:gd name="T11" fmla="*/ 207 h 390"/>
                <a:gd name="T12" fmla="*/ 189 w 327"/>
                <a:gd name="T13" fmla="*/ 176 h 390"/>
                <a:gd name="T14" fmla="*/ 157 w 327"/>
                <a:gd name="T15" fmla="*/ 157 h 390"/>
                <a:gd name="T16" fmla="*/ 157 w 327"/>
                <a:gd name="T17" fmla="*/ 157 h 390"/>
                <a:gd name="T18" fmla="*/ 101 w 327"/>
                <a:gd name="T19" fmla="*/ 144 h 390"/>
                <a:gd name="T20" fmla="*/ 63 w 327"/>
                <a:gd name="T21" fmla="*/ 138 h 390"/>
                <a:gd name="T22" fmla="*/ 44 w 327"/>
                <a:gd name="T23" fmla="*/ 144 h 390"/>
                <a:gd name="T24" fmla="*/ 38 w 327"/>
                <a:gd name="T25" fmla="*/ 144 h 390"/>
                <a:gd name="T26" fmla="*/ 38 w 327"/>
                <a:gd name="T27" fmla="*/ 144 h 390"/>
                <a:gd name="T28" fmla="*/ 38 w 327"/>
                <a:gd name="T29" fmla="*/ 125 h 390"/>
                <a:gd name="T30" fmla="*/ 31 w 327"/>
                <a:gd name="T31" fmla="*/ 106 h 390"/>
                <a:gd name="T32" fmla="*/ 25 w 327"/>
                <a:gd name="T33" fmla="*/ 88 h 390"/>
                <a:gd name="T34" fmla="*/ 25 w 327"/>
                <a:gd name="T35" fmla="*/ 88 h 390"/>
                <a:gd name="T36" fmla="*/ 6 w 327"/>
                <a:gd name="T37" fmla="*/ 62 h 390"/>
                <a:gd name="T38" fmla="*/ 0 w 327"/>
                <a:gd name="T39" fmla="*/ 31 h 390"/>
                <a:gd name="T40" fmla="*/ 0 w 327"/>
                <a:gd name="T41" fmla="*/ 6 h 390"/>
                <a:gd name="T42" fmla="*/ 0 w 327"/>
                <a:gd name="T43" fmla="*/ 0 h 390"/>
                <a:gd name="T44" fmla="*/ 6 w 327"/>
                <a:gd name="T45" fmla="*/ 0 h 390"/>
                <a:gd name="T46" fmla="*/ 6 w 327"/>
                <a:gd name="T47" fmla="*/ 0 h 390"/>
                <a:gd name="T48" fmla="*/ 31 w 327"/>
                <a:gd name="T49" fmla="*/ 56 h 390"/>
                <a:gd name="T50" fmla="*/ 31 w 327"/>
                <a:gd name="T51" fmla="*/ 56 h 390"/>
                <a:gd name="T52" fmla="*/ 31 w 327"/>
                <a:gd name="T53" fmla="*/ 69 h 390"/>
                <a:gd name="T54" fmla="*/ 44 w 327"/>
                <a:gd name="T55" fmla="*/ 81 h 390"/>
                <a:gd name="T56" fmla="*/ 63 w 327"/>
                <a:gd name="T57" fmla="*/ 88 h 390"/>
                <a:gd name="T58" fmla="*/ 63 w 327"/>
                <a:gd name="T59" fmla="*/ 88 h 390"/>
                <a:gd name="T60" fmla="*/ 75 w 327"/>
                <a:gd name="T61" fmla="*/ 94 h 390"/>
                <a:gd name="T62" fmla="*/ 75 w 327"/>
                <a:gd name="T63" fmla="*/ 94 h 390"/>
                <a:gd name="T64" fmla="*/ 75 w 327"/>
                <a:gd name="T65" fmla="*/ 94 h 390"/>
                <a:gd name="T66" fmla="*/ 75 w 327"/>
                <a:gd name="T67" fmla="*/ 94 h 390"/>
                <a:gd name="T68" fmla="*/ 82 w 327"/>
                <a:gd name="T69" fmla="*/ 94 h 390"/>
                <a:gd name="T70" fmla="*/ 88 w 327"/>
                <a:gd name="T71" fmla="*/ 94 h 390"/>
                <a:gd name="T72" fmla="*/ 119 w 327"/>
                <a:gd name="T73" fmla="*/ 94 h 390"/>
                <a:gd name="T74" fmla="*/ 138 w 327"/>
                <a:gd name="T75" fmla="*/ 100 h 390"/>
                <a:gd name="T76" fmla="*/ 170 w 327"/>
                <a:gd name="T77" fmla="*/ 119 h 390"/>
                <a:gd name="T78" fmla="*/ 201 w 327"/>
                <a:gd name="T79" fmla="*/ 144 h 390"/>
                <a:gd name="T80" fmla="*/ 233 w 327"/>
                <a:gd name="T81" fmla="*/ 182 h 390"/>
                <a:gd name="T82" fmla="*/ 233 w 327"/>
                <a:gd name="T83" fmla="*/ 182 h 390"/>
                <a:gd name="T84" fmla="*/ 264 w 327"/>
                <a:gd name="T85" fmla="*/ 226 h 390"/>
                <a:gd name="T86" fmla="*/ 289 w 327"/>
                <a:gd name="T87" fmla="*/ 270 h 390"/>
                <a:gd name="T88" fmla="*/ 308 w 327"/>
                <a:gd name="T89" fmla="*/ 308 h 390"/>
                <a:gd name="T90" fmla="*/ 321 w 327"/>
                <a:gd name="T91" fmla="*/ 333 h 390"/>
                <a:gd name="T92" fmla="*/ 327 w 327"/>
                <a:gd name="T93" fmla="*/ 377 h 390"/>
                <a:gd name="T94" fmla="*/ 327 w 327"/>
                <a:gd name="T95" fmla="*/ 390 h 390"/>
                <a:gd name="T96" fmla="*/ 327 w 327"/>
                <a:gd name="T97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390">
                  <a:moveTo>
                    <a:pt x="327" y="390"/>
                  </a:moveTo>
                  <a:lnTo>
                    <a:pt x="327" y="390"/>
                  </a:lnTo>
                  <a:lnTo>
                    <a:pt x="315" y="358"/>
                  </a:lnTo>
                  <a:lnTo>
                    <a:pt x="277" y="289"/>
                  </a:lnTo>
                  <a:lnTo>
                    <a:pt x="252" y="245"/>
                  </a:lnTo>
                  <a:lnTo>
                    <a:pt x="220" y="207"/>
                  </a:lnTo>
                  <a:lnTo>
                    <a:pt x="189" y="176"/>
                  </a:lnTo>
                  <a:lnTo>
                    <a:pt x="157" y="157"/>
                  </a:lnTo>
                  <a:lnTo>
                    <a:pt x="157" y="157"/>
                  </a:lnTo>
                  <a:lnTo>
                    <a:pt x="101" y="144"/>
                  </a:lnTo>
                  <a:lnTo>
                    <a:pt x="63" y="138"/>
                  </a:lnTo>
                  <a:lnTo>
                    <a:pt x="44" y="144"/>
                  </a:lnTo>
                  <a:lnTo>
                    <a:pt x="38" y="144"/>
                  </a:lnTo>
                  <a:lnTo>
                    <a:pt x="38" y="144"/>
                  </a:lnTo>
                  <a:lnTo>
                    <a:pt x="38" y="125"/>
                  </a:lnTo>
                  <a:lnTo>
                    <a:pt x="31" y="106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6" y="62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69"/>
                  </a:lnTo>
                  <a:lnTo>
                    <a:pt x="44" y="81"/>
                  </a:lnTo>
                  <a:lnTo>
                    <a:pt x="63" y="88"/>
                  </a:lnTo>
                  <a:lnTo>
                    <a:pt x="63" y="88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82" y="94"/>
                  </a:lnTo>
                  <a:lnTo>
                    <a:pt x="88" y="94"/>
                  </a:lnTo>
                  <a:lnTo>
                    <a:pt x="119" y="94"/>
                  </a:lnTo>
                  <a:lnTo>
                    <a:pt x="138" y="100"/>
                  </a:lnTo>
                  <a:lnTo>
                    <a:pt x="170" y="119"/>
                  </a:lnTo>
                  <a:lnTo>
                    <a:pt x="201" y="144"/>
                  </a:lnTo>
                  <a:lnTo>
                    <a:pt x="233" y="182"/>
                  </a:lnTo>
                  <a:lnTo>
                    <a:pt x="233" y="182"/>
                  </a:lnTo>
                  <a:lnTo>
                    <a:pt x="264" y="226"/>
                  </a:lnTo>
                  <a:lnTo>
                    <a:pt x="289" y="270"/>
                  </a:lnTo>
                  <a:lnTo>
                    <a:pt x="308" y="308"/>
                  </a:lnTo>
                  <a:lnTo>
                    <a:pt x="321" y="333"/>
                  </a:lnTo>
                  <a:lnTo>
                    <a:pt x="327" y="377"/>
                  </a:lnTo>
                  <a:lnTo>
                    <a:pt x="327" y="390"/>
                  </a:lnTo>
                  <a:lnTo>
                    <a:pt x="327" y="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449">
              <a:extLst>
                <a:ext uri="{FF2B5EF4-FFF2-40B4-BE49-F238E27FC236}">
                  <a16:creationId xmlns:a16="http://schemas.microsoft.com/office/drawing/2014/main" id="{471911C5-4B05-4B46-8ED5-D071B5C0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1786"/>
              <a:ext cx="258" cy="301"/>
            </a:xfrm>
            <a:custGeom>
              <a:avLst/>
              <a:gdLst>
                <a:gd name="T0" fmla="*/ 258 w 258"/>
                <a:gd name="T1" fmla="*/ 0 h 301"/>
                <a:gd name="T2" fmla="*/ 258 w 258"/>
                <a:gd name="T3" fmla="*/ 0 h 301"/>
                <a:gd name="T4" fmla="*/ 119 w 258"/>
                <a:gd name="T5" fmla="*/ 132 h 301"/>
                <a:gd name="T6" fmla="*/ 50 w 258"/>
                <a:gd name="T7" fmla="*/ 207 h 301"/>
                <a:gd name="T8" fmla="*/ 25 w 258"/>
                <a:gd name="T9" fmla="*/ 239 h 301"/>
                <a:gd name="T10" fmla="*/ 12 w 258"/>
                <a:gd name="T11" fmla="*/ 257 h 301"/>
                <a:gd name="T12" fmla="*/ 12 w 258"/>
                <a:gd name="T13" fmla="*/ 257 h 301"/>
                <a:gd name="T14" fmla="*/ 0 w 258"/>
                <a:gd name="T15" fmla="*/ 295 h 301"/>
                <a:gd name="T16" fmla="*/ 0 w 258"/>
                <a:gd name="T17" fmla="*/ 301 h 301"/>
                <a:gd name="T18" fmla="*/ 6 w 258"/>
                <a:gd name="T19" fmla="*/ 301 h 301"/>
                <a:gd name="T20" fmla="*/ 18 w 258"/>
                <a:gd name="T21" fmla="*/ 283 h 301"/>
                <a:gd name="T22" fmla="*/ 18 w 258"/>
                <a:gd name="T23" fmla="*/ 283 h 301"/>
                <a:gd name="T24" fmla="*/ 50 w 258"/>
                <a:gd name="T25" fmla="*/ 251 h 301"/>
                <a:gd name="T26" fmla="*/ 81 w 258"/>
                <a:gd name="T27" fmla="*/ 207 h 301"/>
                <a:gd name="T28" fmla="*/ 125 w 258"/>
                <a:gd name="T29" fmla="*/ 157 h 301"/>
                <a:gd name="T30" fmla="*/ 163 w 258"/>
                <a:gd name="T31" fmla="*/ 113 h 301"/>
                <a:gd name="T32" fmla="*/ 163 w 258"/>
                <a:gd name="T33" fmla="*/ 113 h 301"/>
                <a:gd name="T34" fmla="*/ 213 w 258"/>
                <a:gd name="T35" fmla="*/ 62 h 301"/>
                <a:gd name="T36" fmla="*/ 251 w 258"/>
                <a:gd name="T37" fmla="*/ 25 h 301"/>
                <a:gd name="T38" fmla="*/ 251 w 258"/>
                <a:gd name="T39" fmla="*/ 25 h 301"/>
                <a:gd name="T40" fmla="*/ 258 w 258"/>
                <a:gd name="T41" fmla="*/ 12 h 301"/>
                <a:gd name="T42" fmla="*/ 258 w 258"/>
                <a:gd name="T4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8" h="301">
                  <a:moveTo>
                    <a:pt x="258" y="0"/>
                  </a:moveTo>
                  <a:lnTo>
                    <a:pt x="258" y="0"/>
                  </a:lnTo>
                  <a:lnTo>
                    <a:pt x="119" y="132"/>
                  </a:lnTo>
                  <a:lnTo>
                    <a:pt x="50" y="207"/>
                  </a:lnTo>
                  <a:lnTo>
                    <a:pt x="25" y="239"/>
                  </a:lnTo>
                  <a:lnTo>
                    <a:pt x="12" y="257"/>
                  </a:lnTo>
                  <a:lnTo>
                    <a:pt x="12" y="257"/>
                  </a:lnTo>
                  <a:lnTo>
                    <a:pt x="0" y="295"/>
                  </a:lnTo>
                  <a:lnTo>
                    <a:pt x="0" y="301"/>
                  </a:lnTo>
                  <a:lnTo>
                    <a:pt x="6" y="301"/>
                  </a:lnTo>
                  <a:lnTo>
                    <a:pt x="18" y="283"/>
                  </a:lnTo>
                  <a:lnTo>
                    <a:pt x="18" y="283"/>
                  </a:lnTo>
                  <a:lnTo>
                    <a:pt x="50" y="251"/>
                  </a:lnTo>
                  <a:lnTo>
                    <a:pt x="81" y="207"/>
                  </a:lnTo>
                  <a:lnTo>
                    <a:pt x="125" y="157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213" y="62"/>
                  </a:lnTo>
                  <a:lnTo>
                    <a:pt x="251" y="25"/>
                  </a:lnTo>
                  <a:lnTo>
                    <a:pt x="251" y="25"/>
                  </a:lnTo>
                  <a:lnTo>
                    <a:pt x="258" y="1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450">
              <a:extLst>
                <a:ext uri="{FF2B5EF4-FFF2-40B4-BE49-F238E27FC236}">
                  <a16:creationId xmlns:a16="http://schemas.microsoft.com/office/drawing/2014/main" id="{14CDED54-B4EC-4B21-87BD-31E32C57F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" y="1364"/>
              <a:ext cx="403" cy="579"/>
            </a:xfrm>
            <a:custGeom>
              <a:avLst/>
              <a:gdLst>
                <a:gd name="T0" fmla="*/ 38 w 403"/>
                <a:gd name="T1" fmla="*/ 510 h 579"/>
                <a:gd name="T2" fmla="*/ 38 w 403"/>
                <a:gd name="T3" fmla="*/ 510 h 579"/>
                <a:gd name="T4" fmla="*/ 38 w 403"/>
                <a:gd name="T5" fmla="*/ 491 h 579"/>
                <a:gd name="T6" fmla="*/ 44 w 403"/>
                <a:gd name="T7" fmla="*/ 459 h 579"/>
                <a:gd name="T8" fmla="*/ 57 w 403"/>
                <a:gd name="T9" fmla="*/ 409 h 579"/>
                <a:gd name="T10" fmla="*/ 75 w 403"/>
                <a:gd name="T11" fmla="*/ 359 h 579"/>
                <a:gd name="T12" fmla="*/ 107 w 403"/>
                <a:gd name="T13" fmla="*/ 302 h 579"/>
                <a:gd name="T14" fmla="*/ 138 w 403"/>
                <a:gd name="T15" fmla="*/ 245 h 579"/>
                <a:gd name="T16" fmla="*/ 176 w 403"/>
                <a:gd name="T17" fmla="*/ 189 h 579"/>
                <a:gd name="T18" fmla="*/ 220 w 403"/>
                <a:gd name="T19" fmla="*/ 145 h 579"/>
                <a:gd name="T20" fmla="*/ 220 w 403"/>
                <a:gd name="T21" fmla="*/ 145 h 579"/>
                <a:gd name="T22" fmla="*/ 321 w 403"/>
                <a:gd name="T23" fmla="*/ 69 h 579"/>
                <a:gd name="T24" fmla="*/ 390 w 403"/>
                <a:gd name="T25" fmla="*/ 25 h 579"/>
                <a:gd name="T26" fmla="*/ 390 w 403"/>
                <a:gd name="T27" fmla="*/ 25 h 579"/>
                <a:gd name="T28" fmla="*/ 390 w 403"/>
                <a:gd name="T29" fmla="*/ 25 h 579"/>
                <a:gd name="T30" fmla="*/ 396 w 403"/>
                <a:gd name="T31" fmla="*/ 19 h 579"/>
                <a:gd name="T32" fmla="*/ 403 w 403"/>
                <a:gd name="T33" fmla="*/ 6 h 579"/>
                <a:gd name="T34" fmla="*/ 403 w 403"/>
                <a:gd name="T35" fmla="*/ 6 h 579"/>
                <a:gd name="T36" fmla="*/ 396 w 403"/>
                <a:gd name="T37" fmla="*/ 6 h 579"/>
                <a:gd name="T38" fmla="*/ 390 w 403"/>
                <a:gd name="T39" fmla="*/ 6 h 579"/>
                <a:gd name="T40" fmla="*/ 390 w 403"/>
                <a:gd name="T41" fmla="*/ 0 h 579"/>
                <a:gd name="T42" fmla="*/ 390 w 403"/>
                <a:gd name="T43" fmla="*/ 0 h 579"/>
                <a:gd name="T44" fmla="*/ 365 w 403"/>
                <a:gd name="T45" fmla="*/ 6 h 579"/>
                <a:gd name="T46" fmla="*/ 333 w 403"/>
                <a:gd name="T47" fmla="*/ 25 h 579"/>
                <a:gd name="T48" fmla="*/ 258 w 403"/>
                <a:gd name="T49" fmla="*/ 82 h 579"/>
                <a:gd name="T50" fmla="*/ 258 w 403"/>
                <a:gd name="T51" fmla="*/ 82 h 579"/>
                <a:gd name="T52" fmla="*/ 201 w 403"/>
                <a:gd name="T53" fmla="*/ 126 h 579"/>
                <a:gd name="T54" fmla="*/ 151 w 403"/>
                <a:gd name="T55" fmla="*/ 182 h 579"/>
                <a:gd name="T56" fmla="*/ 107 w 403"/>
                <a:gd name="T57" fmla="*/ 245 h 579"/>
                <a:gd name="T58" fmla="*/ 69 w 403"/>
                <a:gd name="T59" fmla="*/ 302 h 579"/>
                <a:gd name="T60" fmla="*/ 38 w 403"/>
                <a:gd name="T61" fmla="*/ 365 h 579"/>
                <a:gd name="T62" fmla="*/ 19 w 403"/>
                <a:gd name="T63" fmla="*/ 415 h 579"/>
                <a:gd name="T64" fmla="*/ 6 w 403"/>
                <a:gd name="T65" fmla="*/ 453 h 579"/>
                <a:gd name="T66" fmla="*/ 0 w 403"/>
                <a:gd name="T67" fmla="*/ 478 h 579"/>
                <a:gd name="T68" fmla="*/ 0 w 403"/>
                <a:gd name="T69" fmla="*/ 478 h 579"/>
                <a:gd name="T70" fmla="*/ 12 w 403"/>
                <a:gd name="T71" fmla="*/ 503 h 579"/>
                <a:gd name="T72" fmla="*/ 19 w 403"/>
                <a:gd name="T73" fmla="*/ 522 h 579"/>
                <a:gd name="T74" fmla="*/ 44 w 403"/>
                <a:gd name="T75" fmla="*/ 547 h 579"/>
                <a:gd name="T76" fmla="*/ 44 w 403"/>
                <a:gd name="T77" fmla="*/ 547 h 579"/>
                <a:gd name="T78" fmla="*/ 57 w 403"/>
                <a:gd name="T79" fmla="*/ 566 h 579"/>
                <a:gd name="T80" fmla="*/ 57 w 403"/>
                <a:gd name="T81" fmla="*/ 579 h 579"/>
                <a:gd name="T82" fmla="*/ 57 w 403"/>
                <a:gd name="T83" fmla="*/ 579 h 579"/>
                <a:gd name="T84" fmla="*/ 50 w 403"/>
                <a:gd name="T85" fmla="*/ 554 h 579"/>
                <a:gd name="T86" fmla="*/ 38 w 403"/>
                <a:gd name="T87" fmla="*/ 510 h 579"/>
                <a:gd name="T88" fmla="*/ 38 w 403"/>
                <a:gd name="T89" fmla="*/ 51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3" h="579">
                  <a:moveTo>
                    <a:pt x="38" y="510"/>
                  </a:moveTo>
                  <a:lnTo>
                    <a:pt x="38" y="510"/>
                  </a:lnTo>
                  <a:lnTo>
                    <a:pt x="38" y="491"/>
                  </a:lnTo>
                  <a:lnTo>
                    <a:pt x="44" y="459"/>
                  </a:lnTo>
                  <a:lnTo>
                    <a:pt x="57" y="409"/>
                  </a:lnTo>
                  <a:lnTo>
                    <a:pt x="75" y="359"/>
                  </a:lnTo>
                  <a:lnTo>
                    <a:pt x="107" y="302"/>
                  </a:lnTo>
                  <a:lnTo>
                    <a:pt x="138" y="245"/>
                  </a:lnTo>
                  <a:lnTo>
                    <a:pt x="176" y="189"/>
                  </a:lnTo>
                  <a:lnTo>
                    <a:pt x="220" y="145"/>
                  </a:lnTo>
                  <a:lnTo>
                    <a:pt x="220" y="145"/>
                  </a:lnTo>
                  <a:lnTo>
                    <a:pt x="321" y="69"/>
                  </a:lnTo>
                  <a:lnTo>
                    <a:pt x="390" y="25"/>
                  </a:lnTo>
                  <a:lnTo>
                    <a:pt x="390" y="25"/>
                  </a:lnTo>
                  <a:lnTo>
                    <a:pt x="390" y="25"/>
                  </a:lnTo>
                  <a:lnTo>
                    <a:pt x="396" y="19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396" y="6"/>
                  </a:lnTo>
                  <a:lnTo>
                    <a:pt x="390" y="6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65" y="6"/>
                  </a:lnTo>
                  <a:lnTo>
                    <a:pt x="333" y="25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01" y="126"/>
                  </a:lnTo>
                  <a:lnTo>
                    <a:pt x="151" y="182"/>
                  </a:lnTo>
                  <a:lnTo>
                    <a:pt x="107" y="245"/>
                  </a:lnTo>
                  <a:lnTo>
                    <a:pt x="69" y="302"/>
                  </a:lnTo>
                  <a:lnTo>
                    <a:pt x="38" y="365"/>
                  </a:lnTo>
                  <a:lnTo>
                    <a:pt x="19" y="415"/>
                  </a:lnTo>
                  <a:lnTo>
                    <a:pt x="6" y="453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12" y="503"/>
                  </a:lnTo>
                  <a:lnTo>
                    <a:pt x="19" y="522"/>
                  </a:lnTo>
                  <a:lnTo>
                    <a:pt x="44" y="547"/>
                  </a:lnTo>
                  <a:lnTo>
                    <a:pt x="44" y="547"/>
                  </a:lnTo>
                  <a:lnTo>
                    <a:pt x="57" y="566"/>
                  </a:lnTo>
                  <a:lnTo>
                    <a:pt x="57" y="579"/>
                  </a:lnTo>
                  <a:lnTo>
                    <a:pt x="57" y="579"/>
                  </a:lnTo>
                  <a:lnTo>
                    <a:pt x="50" y="554"/>
                  </a:lnTo>
                  <a:lnTo>
                    <a:pt x="38" y="510"/>
                  </a:lnTo>
                  <a:lnTo>
                    <a:pt x="38" y="5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451">
              <a:extLst>
                <a:ext uri="{FF2B5EF4-FFF2-40B4-BE49-F238E27FC236}">
                  <a16:creationId xmlns:a16="http://schemas.microsoft.com/office/drawing/2014/main" id="{0FE73D00-9692-4EEC-9302-0484CE3E0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2830"/>
              <a:ext cx="654" cy="308"/>
            </a:xfrm>
            <a:custGeom>
              <a:avLst/>
              <a:gdLst>
                <a:gd name="T0" fmla="*/ 415 w 654"/>
                <a:gd name="T1" fmla="*/ 258 h 308"/>
                <a:gd name="T2" fmla="*/ 415 w 654"/>
                <a:gd name="T3" fmla="*/ 258 h 308"/>
                <a:gd name="T4" fmla="*/ 490 w 654"/>
                <a:gd name="T5" fmla="*/ 220 h 308"/>
                <a:gd name="T6" fmla="*/ 547 w 654"/>
                <a:gd name="T7" fmla="*/ 182 h 308"/>
                <a:gd name="T8" fmla="*/ 585 w 654"/>
                <a:gd name="T9" fmla="*/ 144 h 308"/>
                <a:gd name="T10" fmla="*/ 616 w 654"/>
                <a:gd name="T11" fmla="*/ 107 h 308"/>
                <a:gd name="T12" fmla="*/ 635 w 654"/>
                <a:gd name="T13" fmla="*/ 75 h 308"/>
                <a:gd name="T14" fmla="*/ 648 w 654"/>
                <a:gd name="T15" fmla="*/ 44 h 308"/>
                <a:gd name="T16" fmla="*/ 654 w 654"/>
                <a:gd name="T17" fmla="*/ 0 h 308"/>
                <a:gd name="T18" fmla="*/ 654 w 654"/>
                <a:gd name="T19" fmla="*/ 0 h 308"/>
                <a:gd name="T20" fmla="*/ 616 w 654"/>
                <a:gd name="T21" fmla="*/ 44 h 308"/>
                <a:gd name="T22" fmla="*/ 572 w 654"/>
                <a:gd name="T23" fmla="*/ 82 h 308"/>
                <a:gd name="T24" fmla="*/ 522 w 654"/>
                <a:gd name="T25" fmla="*/ 119 h 308"/>
                <a:gd name="T26" fmla="*/ 478 w 654"/>
                <a:gd name="T27" fmla="*/ 151 h 308"/>
                <a:gd name="T28" fmla="*/ 421 w 654"/>
                <a:gd name="T29" fmla="*/ 182 h 308"/>
                <a:gd name="T30" fmla="*/ 371 w 654"/>
                <a:gd name="T31" fmla="*/ 201 h 308"/>
                <a:gd name="T32" fmla="*/ 314 w 654"/>
                <a:gd name="T33" fmla="*/ 220 h 308"/>
                <a:gd name="T34" fmla="*/ 264 w 654"/>
                <a:gd name="T35" fmla="*/ 239 h 308"/>
                <a:gd name="T36" fmla="*/ 264 w 654"/>
                <a:gd name="T37" fmla="*/ 239 h 308"/>
                <a:gd name="T38" fmla="*/ 195 w 654"/>
                <a:gd name="T39" fmla="*/ 245 h 308"/>
                <a:gd name="T40" fmla="*/ 132 w 654"/>
                <a:gd name="T41" fmla="*/ 245 h 308"/>
                <a:gd name="T42" fmla="*/ 63 w 654"/>
                <a:gd name="T43" fmla="*/ 239 h 308"/>
                <a:gd name="T44" fmla="*/ 0 w 654"/>
                <a:gd name="T45" fmla="*/ 220 h 308"/>
                <a:gd name="T46" fmla="*/ 0 w 654"/>
                <a:gd name="T47" fmla="*/ 220 h 308"/>
                <a:gd name="T48" fmla="*/ 12 w 654"/>
                <a:gd name="T49" fmla="*/ 239 h 308"/>
                <a:gd name="T50" fmla="*/ 12 w 654"/>
                <a:gd name="T51" fmla="*/ 239 h 308"/>
                <a:gd name="T52" fmla="*/ 25 w 654"/>
                <a:gd name="T53" fmla="*/ 251 h 308"/>
                <a:gd name="T54" fmla="*/ 44 w 654"/>
                <a:gd name="T55" fmla="*/ 270 h 308"/>
                <a:gd name="T56" fmla="*/ 81 w 654"/>
                <a:gd name="T57" fmla="*/ 289 h 308"/>
                <a:gd name="T58" fmla="*/ 125 w 654"/>
                <a:gd name="T59" fmla="*/ 302 h 308"/>
                <a:gd name="T60" fmla="*/ 182 w 654"/>
                <a:gd name="T61" fmla="*/ 308 h 308"/>
                <a:gd name="T62" fmla="*/ 245 w 654"/>
                <a:gd name="T63" fmla="*/ 302 h 308"/>
                <a:gd name="T64" fmla="*/ 327 w 654"/>
                <a:gd name="T65" fmla="*/ 289 h 308"/>
                <a:gd name="T66" fmla="*/ 415 w 654"/>
                <a:gd name="T67" fmla="*/ 258 h 308"/>
                <a:gd name="T68" fmla="*/ 415 w 654"/>
                <a:gd name="T69" fmla="*/ 25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4" h="308">
                  <a:moveTo>
                    <a:pt x="415" y="258"/>
                  </a:moveTo>
                  <a:lnTo>
                    <a:pt x="415" y="258"/>
                  </a:lnTo>
                  <a:lnTo>
                    <a:pt x="490" y="220"/>
                  </a:lnTo>
                  <a:lnTo>
                    <a:pt x="547" y="182"/>
                  </a:lnTo>
                  <a:lnTo>
                    <a:pt x="585" y="144"/>
                  </a:lnTo>
                  <a:lnTo>
                    <a:pt x="616" y="107"/>
                  </a:lnTo>
                  <a:lnTo>
                    <a:pt x="635" y="75"/>
                  </a:lnTo>
                  <a:lnTo>
                    <a:pt x="648" y="44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16" y="44"/>
                  </a:lnTo>
                  <a:lnTo>
                    <a:pt x="572" y="82"/>
                  </a:lnTo>
                  <a:lnTo>
                    <a:pt x="522" y="119"/>
                  </a:lnTo>
                  <a:lnTo>
                    <a:pt x="478" y="151"/>
                  </a:lnTo>
                  <a:lnTo>
                    <a:pt x="421" y="182"/>
                  </a:lnTo>
                  <a:lnTo>
                    <a:pt x="371" y="201"/>
                  </a:lnTo>
                  <a:lnTo>
                    <a:pt x="314" y="220"/>
                  </a:lnTo>
                  <a:lnTo>
                    <a:pt x="264" y="239"/>
                  </a:lnTo>
                  <a:lnTo>
                    <a:pt x="264" y="239"/>
                  </a:lnTo>
                  <a:lnTo>
                    <a:pt x="195" y="245"/>
                  </a:lnTo>
                  <a:lnTo>
                    <a:pt x="132" y="245"/>
                  </a:lnTo>
                  <a:lnTo>
                    <a:pt x="63" y="239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25" y="251"/>
                  </a:lnTo>
                  <a:lnTo>
                    <a:pt x="44" y="270"/>
                  </a:lnTo>
                  <a:lnTo>
                    <a:pt x="81" y="289"/>
                  </a:lnTo>
                  <a:lnTo>
                    <a:pt x="125" y="302"/>
                  </a:lnTo>
                  <a:lnTo>
                    <a:pt x="182" y="308"/>
                  </a:lnTo>
                  <a:lnTo>
                    <a:pt x="245" y="302"/>
                  </a:lnTo>
                  <a:lnTo>
                    <a:pt x="327" y="289"/>
                  </a:lnTo>
                  <a:lnTo>
                    <a:pt x="415" y="258"/>
                  </a:lnTo>
                  <a:lnTo>
                    <a:pt x="415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452">
              <a:extLst>
                <a:ext uri="{FF2B5EF4-FFF2-40B4-BE49-F238E27FC236}">
                  <a16:creationId xmlns:a16="http://schemas.microsoft.com/office/drawing/2014/main" id="{86546C65-DADA-4114-AF24-57CB9249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1830"/>
              <a:ext cx="101" cy="144"/>
            </a:xfrm>
            <a:custGeom>
              <a:avLst/>
              <a:gdLst>
                <a:gd name="T0" fmla="*/ 0 w 101"/>
                <a:gd name="T1" fmla="*/ 0 h 144"/>
                <a:gd name="T2" fmla="*/ 0 w 101"/>
                <a:gd name="T3" fmla="*/ 0 h 144"/>
                <a:gd name="T4" fmla="*/ 13 w 101"/>
                <a:gd name="T5" fmla="*/ 0 h 144"/>
                <a:gd name="T6" fmla="*/ 44 w 101"/>
                <a:gd name="T7" fmla="*/ 25 h 144"/>
                <a:gd name="T8" fmla="*/ 63 w 101"/>
                <a:gd name="T9" fmla="*/ 44 h 144"/>
                <a:gd name="T10" fmla="*/ 76 w 101"/>
                <a:gd name="T11" fmla="*/ 69 h 144"/>
                <a:gd name="T12" fmla="*/ 89 w 101"/>
                <a:gd name="T13" fmla="*/ 100 h 144"/>
                <a:gd name="T14" fmla="*/ 101 w 101"/>
                <a:gd name="T15" fmla="*/ 144 h 144"/>
                <a:gd name="T16" fmla="*/ 101 w 101"/>
                <a:gd name="T17" fmla="*/ 144 h 144"/>
                <a:gd name="T18" fmla="*/ 63 w 101"/>
                <a:gd name="T19" fmla="*/ 75 h 144"/>
                <a:gd name="T20" fmla="*/ 32 w 101"/>
                <a:gd name="T21" fmla="*/ 31 h 144"/>
                <a:gd name="T22" fmla="*/ 13 w 101"/>
                <a:gd name="T23" fmla="*/ 6 h 144"/>
                <a:gd name="T24" fmla="*/ 0 w 101"/>
                <a:gd name="T25" fmla="*/ 0 h 144"/>
                <a:gd name="T26" fmla="*/ 0 w 101"/>
                <a:gd name="T2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44">
                  <a:moveTo>
                    <a:pt x="0" y="0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44" y="25"/>
                  </a:lnTo>
                  <a:lnTo>
                    <a:pt x="63" y="44"/>
                  </a:lnTo>
                  <a:lnTo>
                    <a:pt x="76" y="69"/>
                  </a:lnTo>
                  <a:lnTo>
                    <a:pt x="89" y="100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63" y="75"/>
                  </a:lnTo>
                  <a:lnTo>
                    <a:pt x="32" y="31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9" name="Picture 3" descr="C:\Users\covalt\AppData\Local\Microsoft\Windows\Temporary Internet Files\Content.IE5\US87UOI0\MC900434411[1].wmf">
            <a:extLst>
              <a:ext uri="{FF2B5EF4-FFF2-40B4-BE49-F238E27FC236}">
                <a16:creationId xmlns:a16="http://schemas.microsoft.com/office/drawing/2014/main" id="{48AF3B62-3B66-4022-BC1D-4E1668E7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87741" y="5494575"/>
            <a:ext cx="838563" cy="94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8">
            <a:extLst>
              <a:ext uri="{FF2B5EF4-FFF2-40B4-BE49-F238E27FC236}">
                <a16:creationId xmlns:a16="http://schemas.microsoft.com/office/drawing/2014/main" id="{6903B2EB-04E1-4CDD-97B6-54CF204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5296" y="183942"/>
            <a:ext cx="1144587" cy="973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9">
            <a:extLst>
              <a:ext uri="{FF2B5EF4-FFF2-40B4-BE49-F238E27FC236}">
                <a16:creationId xmlns:a16="http://schemas.microsoft.com/office/drawing/2014/main" id="{5C8867D6-9A09-4869-BE42-E7FE08FE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1061" y="1743645"/>
            <a:ext cx="868362" cy="809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10">
            <a:extLst>
              <a:ext uri="{FF2B5EF4-FFF2-40B4-BE49-F238E27FC236}">
                <a16:creationId xmlns:a16="http://schemas.microsoft.com/office/drawing/2014/main" id="{F486D897-7C27-4069-BE49-02728B74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97645" y="2748291"/>
            <a:ext cx="1008062" cy="9366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7">
            <a:extLst>
              <a:ext uri="{FF2B5EF4-FFF2-40B4-BE49-F238E27FC236}">
                <a16:creationId xmlns:a16="http://schemas.microsoft.com/office/drawing/2014/main" id="{A99F1CEB-A598-4C0D-9560-0C2020C2D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36487" y="4157238"/>
            <a:ext cx="1109662" cy="6016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5">
            <a:extLst>
              <a:ext uri="{FF2B5EF4-FFF2-40B4-BE49-F238E27FC236}">
                <a16:creationId xmlns:a16="http://schemas.microsoft.com/office/drawing/2014/main" id="{512089BE-D286-43D2-B1E1-222269203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45206" y="1614846"/>
            <a:ext cx="1106487" cy="10683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3">
            <a:extLst>
              <a:ext uri="{FF2B5EF4-FFF2-40B4-BE49-F238E27FC236}">
                <a16:creationId xmlns:a16="http://schemas.microsoft.com/office/drawing/2014/main" id="{202B61E1-51EA-410F-A1F0-1C79597B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37688" y="323199"/>
            <a:ext cx="936625" cy="1052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4" descr="C:\Users\covalt\AppData\Local\Microsoft\Windows\Temporary Internet Files\Content.IE5\LUH2CFSJ\MC900442034[1].wmf">
            <a:extLst>
              <a:ext uri="{FF2B5EF4-FFF2-40B4-BE49-F238E27FC236}">
                <a16:creationId xmlns:a16="http://schemas.microsoft.com/office/drawing/2014/main" id="{4D51645A-0B92-45FE-B9BA-D1535C90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41378" y="3941249"/>
            <a:ext cx="1187450" cy="132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CC637EE-CC0C-474C-A21E-AFAACF7A45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6195" y="830"/>
            <a:ext cx="901700" cy="108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8" name="Picture 5" descr="C:\Users\covalt\AppData\Local\Microsoft\Windows\Temporary Internet Files\Content.IE5\S4N6OJ4H\MC900440452[1].wmf">
            <a:extLst>
              <a:ext uri="{FF2B5EF4-FFF2-40B4-BE49-F238E27FC236}">
                <a16:creationId xmlns:a16="http://schemas.microsoft.com/office/drawing/2014/main" id="{4FD9A8FD-7791-42EF-8D33-83F296D18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78387" y="5050491"/>
            <a:ext cx="903288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12">
            <a:extLst>
              <a:ext uri="{FF2B5EF4-FFF2-40B4-BE49-F238E27FC236}">
                <a16:creationId xmlns:a16="http://schemas.microsoft.com/office/drawing/2014/main" id="{10FAB0FE-C767-4C01-9CC2-48706196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50059" y="5432878"/>
            <a:ext cx="1244600" cy="969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1">
            <a:extLst>
              <a:ext uri="{FF2B5EF4-FFF2-40B4-BE49-F238E27FC236}">
                <a16:creationId xmlns:a16="http://schemas.microsoft.com/office/drawing/2014/main" id="{473E444F-041C-4B7A-A8B5-6FDB974F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97535" y="2922368"/>
            <a:ext cx="984250" cy="7572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7">
            <a:extLst>
              <a:ext uri="{FF2B5EF4-FFF2-40B4-BE49-F238E27FC236}">
                <a16:creationId xmlns:a16="http://schemas.microsoft.com/office/drawing/2014/main" id="{9E41D612-BD13-4E24-BD31-CC137671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74754" y="4220735"/>
            <a:ext cx="1228725" cy="866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18">
            <a:extLst>
              <a:ext uri="{FF2B5EF4-FFF2-40B4-BE49-F238E27FC236}">
                <a16:creationId xmlns:a16="http://schemas.microsoft.com/office/drawing/2014/main" id="{8E061FD7-B0D1-449A-B3F6-BEA8A53C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882817" y="292661"/>
            <a:ext cx="885825" cy="9985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22">
            <a:extLst>
              <a:ext uri="{FF2B5EF4-FFF2-40B4-BE49-F238E27FC236}">
                <a16:creationId xmlns:a16="http://schemas.microsoft.com/office/drawing/2014/main" id="{D0AA67C5-56E4-4132-A3A2-DE12B33A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749513" y="5620729"/>
            <a:ext cx="942975" cy="793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23">
            <a:extLst>
              <a:ext uri="{FF2B5EF4-FFF2-40B4-BE49-F238E27FC236}">
                <a16:creationId xmlns:a16="http://schemas.microsoft.com/office/drawing/2014/main" id="{0ED489D6-5BD4-4FD6-B5E6-A71B8775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746688" y="4459492"/>
            <a:ext cx="1049337" cy="822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27">
            <a:extLst>
              <a:ext uri="{FF2B5EF4-FFF2-40B4-BE49-F238E27FC236}">
                <a16:creationId xmlns:a16="http://schemas.microsoft.com/office/drawing/2014/main" id="{F3B10A14-9E82-47EE-8D9C-1202FEF2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71777" y="1584895"/>
            <a:ext cx="858837" cy="968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1">
            <a:extLst>
              <a:ext uri="{FF2B5EF4-FFF2-40B4-BE49-F238E27FC236}">
                <a16:creationId xmlns:a16="http://schemas.microsoft.com/office/drawing/2014/main" id="{B3D78073-6E19-46E6-9840-DF6BF3E0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731756" y="4458070"/>
            <a:ext cx="927100" cy="9699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32">
            <a:extLst>
              <a:ext uri="{FF2B5EF4-FFF2-40B4-BE49-F238E27FC236}">
                <a16:creationId xmlns:a16="http://schemas.microsoft.com/office/drawing/2014/main" id="{B9D9B5C4-A2A9-40E7-8F38-6AC8B430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9347743" y="3081114"/>
            <a:ext cx="1274762" cy="9175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8" descr="C:\Users\covalt\AppData\Local\Microsoft\Windows\Temporary Internet Files\Content.IE5\LUH2CFSJ\MC900440416[1].wmf">
            <a:extLst>
              <a:ext uri="{FF2B5EF4-FFF2-40B4-BE49-F238E27FC236}">
                <a16:creationId xmlns:a16="http://schemas.microsoft.com/office/drawing/2014/main" id="{29885147-109F-4741-AC49-4FB324E2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9291196" y="163306"/>
            <a:ext cx="1489075" cy="109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8">
            <a:extLst>
              <a:ext uri="{FF2B5EF4-FFF2-40B4-BE49-F238E27FC236}">
                <a16:creationId xmlns:a16="http://schemas.microsoft.com/office/drawing/2014/main" id="{BC1062E7-1EB2-41F7-B87D-AF4C768D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851435" y="113542"/>
            <a:ext cx="1233487" cy="971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9">
            <a:extLst>
              <a:ext uri="{FF2B5EF4-FFF2-40B4-BE49-F238E27FC236}">
                <a16:creationId xmlns:a16="http://schemas.microsoft.com/office/drawing/2014/main" id="{EE713F61-83F0-4BD0-A078-108BC352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184696" y="1716416"/>
            <a:ext cx="1044575" cy="10318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15">
            <a:extLst>
              <a:ext uri="{FF2B5EF4-FFF2-40B4-BE49-F238E27FC236}">
                <a16:creationId xmlns:a16="http://schemas.microsoft.com/office/drawing/2014/main" id="{9083FB0D-72EB-4D59-8369-92AA6894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9515054" y="1429968"/>
            <a:ext cx="1111250" cy="1254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20">
            <a:extLst>
              <a:ext uri="{FF2B5EF4-FFF2-40B4-BE49-F238E27FC236}">
                <a16:creationId xmlns:a16="http://schemas.microsoft.com/office/drawing/2014/main" id="{C5CF88F2-9625-4254-A682-4CE79598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909484" y="3009935"/>
            <a:ext cx="1443037" cy="8112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lumMod val="85000"/>
                <a:lumOff val="15000"/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tse2.mm.bing.net/th?id=OIP.eMV60vIjDT1TGKaKAUosNwHaHa&amp;pid=15.1&amp;P=0&amp;w=300&amp;h=300">
            <a:extLst>
              <a:ext uri="{FF2B5EF4-FFF2-40B4-BE49-F238E27FC236}">
                <a16:creationId xmlns:a16="http://schemas.microsoft.com/office/drawing/2014/main" id="{08092EB6-6E47-4807-B117-EE806649A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88" y="257064"/>
            <a:ext cx="900015" cy="9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e4.mm.bing.net/th?id=OIP.gnLSMoVRyTyKcIgonvhjIgHaHa&amp;pid=15.1&amp;P=0&amp;w=300&amp;h=300">
            <a:extLst>
              <a:ext uri="{FF2B5EF4-FFF2-40B4-BE49-F238E27FC236}">
                <a16:creationId xmlns:a16="http://schemas.microsoft.com/office/drawing/2014/main" id="{FCAAC056-9671-48D6-98A0-2E977A4D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84" y="3427433"/>
            <a:ext cx="75723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se4.mm.bing.net/th?id=OIP.e9TV6bTUGcrIKN3EvlPqSQHaGv&amp;pid=15.1&amp;P=0&amp;w=184&amp;h=168">
            <a:extLst>
              <a:ext uri="{FF2B5EF4-FFF2-40B4-BE49-F238E27FC236}">
                <a16:creationId xmlns:a16="http://schemas.microsoft.com/office/drawing/2014/main" id="{F7E087A4-E8DB-4E2B-8CE5-1CE2904CC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51" y="4435653"/>
            <a:ext cx="82935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736x/4f/7d/20/4f7d20186cda70329fd299b16524104a.jpg">
            <a:extLst>
              <a:ext uri="{FF2B5EF4-FFF2-40B4-BE49-F238E27FC236}">
                <a16:creationId xmlns:a16="http://schemas.microsoft.com/office/drawing/2014/main" id="{87F69517-EC2C-42CC-AD03-1F4820CC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18" y="5342230"/>
            <a:ext cx="1047153" cy="10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se1.mm.bing.net/th?id=OIP.twMuIkuwXlOIqm4KfKlPpgHaHa&amp;pid=15.1&amp;P=0&amp;w=300&amp;h=300">
            <a:extLst>
              <a:ext uri="{FF2B5EF4-FFF2-40B4-BE49-F238E27FC236}">
                <a16:creationId xmlns:a16="http://schemas.microsoft.com/office/drawing/2014/main" id="{6C6ADCCF-FE7F-4BA1-80BF-E2EDB6D6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55" y="3487443"/>
            <a:ext cx="605742" cy="6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2" descr="https://tse2.mm.bing.net/th?id=OIP.eMV60vIjDT1TGKaKAUosNwHaHa&amp;pid=15.1&amp;P=0&amp;w=300&amp;h=300">
            <a:extLst>
              <a:ext uri="{FF2B5EF4-FFF2-40B4-BE49-F238E27FC236}">
                <a16:creationId xmlns:a16="http://schemas.microsoft.com/office/drawing/2014/main" id="{6643338B-8EDD-4CBC-94B8-3A08405F3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394" y="257064"/>
            <a:ext cx="900015" cy="9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EEAA4039-573C-4304-AA5E-4A6AB94D22B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47" y="1389599"/>
            <a:ext cx="858838" cy="901476"/>
          </a:xfrm>
          <a:prstGeom prst="rect">
            <a:avLst/>
          </a:prstGeom>
        </p:spPr>
      </p:pic>
      <p:pic>
        <p:nvPicPr>
          <p:cNvPr id="1029" name="Picture 1028">
            <a:extLst>
              <a:ext uri="{FF2B5EF4-FFF2-40B4-BE49-F238E27FC236}">
                <a16:creationId xmlns:a16="http://schemas.microsoft.com/office/drawing/2014/main" id="{8DBFABD0-5CEA-46A8-9684-EA96B4019C7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15" y="2553270"/>
            <a:ext cx="773025" cy="7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237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-0.10787 C 0.01068 -0.06111 0.11289 -0.02523 0.23789 -0.02523 C 0.36654 -0.02523 0.46914 -0.06111 0.46914 -0.10787 C 0.46914 -0.15463 0.57201 -0.19051 0.70039 -0.19051 C 0.82539 -0.19051 0.92852 -0.15463 0.92852 -0.10787 " pathEditMode="relative" rAng="0" ptsTypes="AAAAA">
                                      <p:cBhvr>
                                        <p:cTn id="10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4CCC-C58F-4974-BF2E-E043CB61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561441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Referenced Scriptures</a:t>
            </a:r>
          </a:p>
        </p:txBody>
      </p:sp>
    </p:spTree>
    <p:extLst>
      <p:ext uri="{BB962C8B-B14F-4D97-AF65-F5344CB8AC3E}">
        <p14:creationId xmlns:p14="http://schemas.microsoft.com/office/powerpoint/2010/main" val="100786884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826148"/>
            <a:ext cx="8839200" cy="5574652"/>
          </a:xfrm>
        </p:spPr>
        <p:txBody>
          <a:bodyPr rtlCol="0"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Closing Prayer will be given by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(Enter name here)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7239001" y="2857740"/>
            <a:ext cx="3032819" cy="3385056"/>
            <a:chOff x="772" y="2023"/>
            <a:chExt cx="1628" cy="1701"/>
          </a:xfrm>
          <a:effectLst>
            <a:outerShdw blurRad="292100" dist="139700" dir="2700000" algn="tl" rotWithShape="0">
              <a:srgbClr val="080808">
                <a:alpha val="65000"/>
              </a:srgbClr>
            </a:outerShdw>
          </a:effectLst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96" y="3193"/>
              <a:ext cx="480" cy="519"/>
            </a:xfrm>
            <a:custGeom>
              <a:avLst/>
              <a:gdLst>
                <a:gd name="T0" fmla="*/ 52 w 480"/>
                <a:gd name="T1" fmla="*/ 0 h 519"/>
                <a:gd name="T2" fmla="*/ 52 w 480"/>
                <a:gd name="T3" fmla="*/ 0 h 519"/>
                <a:gd name="T4" fmla="*/ 44 w 480"/>
                <a:gd name="T5" fmla="*/ 29 h 519"/>
                <a:gd name="T6" fmla="*/ 20 w 480"/>
                <a:gd name="T7" fmla="*/ 97 h 519"/>
                <a:gd name="T8" fmla="*/ 12 w 480"/>
                <a:gd name="T9" fmla="*/ 146 h 519"/>
                <a:gd name="T10" fmla="*/ 4 w 480"/>
                <a:gd name="T11" fmla="*/ 195 h 519"/>
                <a:gd name="T12" fmla="*/ 0 w 480"/>
                <a:gd name="T13" fmla="*/ 247 h 519"/>
                <a:gd name="T14" fmla="*/ 0 w 480"/>
                <a:gd name="T15" fmla="*/ 304 h 519"/>
                <a:gd name="T16" fmla="*/ 8 w 480"/>
                <a:gd name="T17" fmla="*/ 357 h 519"/>
                <a:gd name="T18" fmla="*/ 12 w 480"/>
                <a:gd name="T19" fmla="*/ 381 h 519"/>
                <a:gd name="T20" fmla="*/ 24 w 480"/>
                <a:gd name="T21" fmla="*/ 401 h 519"/>
                <a:gd name="T22" fmla="*/ 36 w 480"/>
                <a:gd name="T23" fmla="*/ 425 h 519"/>
                <a:gd name="T24" fmla="*/ 48 w 480"/>
                <a:gd name="T25" fmla="*/ 446 h 519"/>
                <a:gd name="T26" fmla="*/ 68 w 480"/>
                <a:gd name="T27" fmla="*/ 466 h 519"/>
                <a:gd name="T28" fmla="*/ 88 w 480"/>
                <a:gd name="T29" fmla="*/ 482 h 519"/>
                <a:gd name="T30" fmla="*/ 112 w 480"/>
                <a:gd name="T31" fmla="*/ 494 h 519"/>
                <a:gd name="T32" fmla="*/ 140 w 480"/>
                <a:gd name="T33" fmla="*/ 506 h 519"/>
                <a:gd name="T34" fmla="*/ 168 w 480"/>
                <a:gd name="T35" fmla="*/ 514 h 519"/>
                <a:gd name="T36" fmla="*/ 204 w 480"/>
                <a:gd name="T37" fmla="*/ 519 h 519"/>
                <a:gd name="T38" fmla="*/ 244 w 480"/>
                <a:gd name="T39" fmla="*/ 519 h 519"/>
                <a:gd name="T40" fmla="*/ 288 w 480"/>
                <a:gd name="T41" fmla="*/ 514 h 519"/>
                <a:gd name="T42" fmla="*/ 336 w 480"/>
                <a:gd name="T43" fmla="*/ 510 h 519"/>
                <a:gd name="T44" fmla="*/ 388 w 480"/>
                <a:gd name="T45" fmla="*/ 498 h 519"/>
                <a:gd name="T46" fmla="*/ 480 w 480"/>
                <a:gd name="T47" fmla="*/ 320 h 519"/>
                <a:gd name="T48" fmla="*/ 436 w 480"/>
                <a:gd name="T49" fmla="*/ 255 h 519"/>
                <a:gd name="T50" fmla="*/ 52 w 480"/>
                <a:gd name="T51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" h="519">
                  <a:moveTo>
                    <a:pt x="52" y="0"/>
                  </a:moveTo>
                  <a:lnTo>
                    <a:pt x="52" y="0"/>
                  </a:lnTo>
                  <a:lnTo>
                    <a:pt x="44" y="29"/>
                  </a:lnTo>
                  <a:lnTo>
                    <a:pt x="20" y="97"/>
                  </a:lnTo>
                  <a:lnTo>
                    <a:pt x="12" y="146"/>
                  </a:lnTo>
                  <a:lnTo>
                    <a:pt x="4" y="195"/>
                  </a:lnTo>
                  <a:lnTo>
                    <a:pt x="0" y="247"/>
                  </a:lnTo>
                  <a:lnTo>
                    <a:pt x="0" y="304"/>
                  </a:lnTo>
                  <a:lnTo>
                    <a:pt x="8" y="357"/>
                  </a:lnTo>
                  <a:lnTo>
                    <a:pt x="12" y="381"/>
                  </a:lnTo>
                  <a:lnTo>
                    <a:pt x="24" y="401"/>
                  </a:lnTo>
                  <a:lnTo>
                    <a:pt x="36" y="425"/>
                  </a:lnTo>
                  <a:lnTo>
                    <a:pt x="48" y="446"/>
                  </a:lnTo>
                  <a:lnTo>
                    <a:pt x="68" y="466"/>
                  </a:lnTo>
                  <a:lnTo>
                    <a:pt x="88" y="482"/>
                  </a:lnTo>
                  <a:lnTo>
                    <a:pt x="112" y="494"/>
                  </a:lnTo>
                  <a:lnTo>
                    <a:pt x="140" y="506"/>
                  </a:lnTo>
                  <a:lnTo>
                    <a:pt x="168" y="514"/>
                  </a:lnTo>
                  <a:lnTo>
                    <a:pt x="204" y="519"/>
                  </a:lnTo>
                  <a:lnTo>
                    <a:pt x="244" y="519"/>
                  </a:lnTo>
                  <a:lnTo>
                    <a:pt x="288" y="514"/>
                  </a:lnTo>
                  <a:lnTo>
                    <a:pt x="336" y="510"/>
                  </a:lnTo>
                  <a:lnTo>
                    <a:pt x="388" y="498"/>
                  </a:lnTo>
                  <a:lnTo>
                    <a:pt x="480" y="320"/>
                  </a:lnTo>
                  <a:lnTo>
                    <a:pt x="436" y="25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64" y="3209"/>
              <a:ext cx="484" cy="515"/>
            </a:xfrm>
            <a:custGeom>
              <a:avLst/>
              <a:gdLst>
                <a:gd name="T0" fmla="*/ 432 w 484"/>
                <a:gd name="T1" fmla="*/ 0 h 515"/>
                <a:gd name="T2" fmla="*/ 432 w 484"/>
                <a:gd name="T3" fmla="*/ 0 h 515"/>
                <a:gd name="T4" fmla="*/ 440 w 484"/>
                <a:gd name="T5" fmla="*/ 25 h 515"/>
                <a:gd name="T6" fmla="*/ 460 w 484"/>
                <a:gd name="T7" fmla="*/ 98 h 515"/>
                <a:gd name="T8" fmla="*/ 472 w 484"/>
                <a:gd name="T9" fmla="*/ 142 h 515"/>
                <a:gd name="T10" fmla="*/ 480 w 484"/>
                <a:gd name="T11" fmla="*/ 195 h 515"/>
                <a:gd name="T12" fmla="*/ 484 w 484"/>
                <a:gd name="T13" fmla="*/ 247 h 515"/>
                <a:gd name="T14" fmla="*/ 484 w 484"/>
                <a:gd name="T15" fmla="*/ 300 h 515"/>
                <a:gd name="T16" fmla="*/ 476 w 484"/>
                <a:gd name="T17" fmla="*/ 353 h 515"/>
                <a:gd name="T18" fmla="*/ 468 w 484"/>
                <a:gd name="T19" fmla="*/ 377 h 515"/>
                <a:gd name="T20" fmla="*/ 460 w 484"/>
                <a:gd name="T21" fmla="*/ 401 h 515"/>
                <a:gd name="T22" fmla="*/ 448 w 484"/>
                <a:gd name="T23" fmla="*/ 422 h 515"/>
                <a:gd name="T24" fmla="*/ 432 w 484"/>
                <a:gd name="T25" fmla="*/ 442 h 515"/>
                <a:gd name="T26" fmla="*/ 416 w 484"/>
                <a:gd name="T27" fmla="*/ 462 h 515"/>
                <a:gd name="T28" fmla="*/ 396 w 484"/>
                <a:gd name="T29" fmla="*/ 478 h 515"/>
                <a:gd name="T30" fmla="*/ 372 w 484"/>
                <a:gd name="T31" fmla="*/ 490 h 515"/>
                <a:gd name="T32" fmla="*/ 344 w 484"/>
                <a:gd name="T33" fmla="*/ 503 h 515"/>
                <a:gd name="T34" fmla="*/ 312 w 484"/>
                <a:gd name="T35" fmla="*/ 511 h 515"/>
                <a:gd name="T36" fmla="*/ 276 w 484"/>
                <a:gd name="T37" fmla="*/ 515 h 515"/>
                <a:gd name="T38" fmla="*/ 240 w 484"/>
                <a:gd name="T39" fmla="*/ 515 h 515"/>
                <a:gd name="T40" fmla="*/ 196 w 484"/>
                <a:gd name="T41" fmla="*/ 515 h 515"/>
                <a:gd name="T42" fmla="*/ 148 w 484"/>
                <a:gd name="T43" fmla="*/ 507 h 515"/>
                <a:gd name="T44" fmla="*/ 92 w 484"/>
                <a:gd name="T45" fmla="*/ 494 h 515"/>
                <a:gd name="T46" fmla="*/ 0 w 484"/>
                <a:gd name="T47" fmla="*/ 316 h 515"/>
                <a:gd name="T48" fmla="*/ 44 w 484"/>
                <a:gd name="T49" fmla="*/ 251 h 515"/>
                <a:gd name="T50" fmla="*/ 432 w 484"/>
                <a:gd name="T51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4" h="515">
                  <a:moveTo>
                    <a:pt x="432" y="0"/>
                  </a:moveTo>
                  <a:lnTo>
                    <a:pt x="432" y="0"/>
                  </a:lnTo>
                  <a:lnTo>
                    <a:pt x="440" y="25"/>
                  </a:lnTo>
                  <a:lnTo>
                    <a:pt x="460" y="98"/>
                  </a:lnTo>
                  <a:lnTo>
                    <a:pt x="472" y="142"/>
                  </a:lnTo>
                  <a:lnTo>
                    <a:pt x="480" y="195"/>
                  </a:lnTo>
                  <a:lnTo>
                    <a:pt x="484" y="247"/>
                  </a:lnTo>
                  <a:lnTo>
                    <a:pt x="484" y="300"/>
                  </a:lnTo>
                  <a:lnTo>
                    <a:pt x="476" y="353"/>
                  </a:lnTo>
                  <a:lnTo>
                    <a:pt x="468" y="377"/>
                  </a:lnTo>
                  <a:lnTo>
                    <a:pt x="460" y="401"/>
                  </a:lnTo>
                  <a:lnTo>
                    <a:pt x="448" y="422"/>
                  </a:lnTo>
                  <a:lnTo>
                    <a:pt x="432" y="442"/>
                  </a:lnTo>
                  <a:lnTo>
                    <a:pt x="416" y="462"/>
                  </a:lnTo>
                  <a:lnTo>
                    <a:pt x="396" y="478"/>
                  </a:lnTo>
                  <a:lnTo>
                    <a:pt x="372" y="490"/>
                  </a:lnTo>
                  <a:lnTo>
                    <a:pt x="344" y="503"/>
                  </a:lnTo>
                  <a:lnTo>
                    <a:pt x="312" y="511"/>
                  </a:lnTo>
                  <a:lnTo>
                    <a:pt x="276" y="515"/>
                  </a:lnTo>
                  <a:lnTo>
                    <a:pt x="240" y="515"/>
                  </a:lnTo>
                  <a:lnTo>
                    <a:pt x="196" y="515"/>
                  </a:lnTo>
                  <a:lnTo>
                    <a:pt x="148" y="507"/>
                  </a:lnTo>
                  <a:lnTo>
                    <a:pt x="92" y="494"/>
                  </a:lnTo>
                  <a:lnTo>
                    <a:pt x="0" y="316"/>
                  </a:lnTo>
                  <a:lnTo>
                    <a:pt x="44" y="25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788" y="2112"/>
              <a:ext cx="1512" cy="1458"/>
            </a:xfrm>
            <a:custGeom>
              <a:avLst/>
              <a:gdLst>
                <a:gd name="T0" fmla="*/ 756 w 1512"/>
                <a:gd name="T1" fmla="*/ 0 h 1458"/>
                <a:gd name="T2" fmla="*/ 604 w 1512"/>
                <a:gd name="T3" fmla="*/ 16 h 1458"/>
                <a:gd name="T4" fmla="*/ 464 w 1512"/>
                <a:gd name="T5" fmla="*/ 57 h 1458"/>
                <a:gd name="T6" fmla="*/ 332 w 1512"/>
                <a:gd name="T7" fmla="*/ 126 h 1458"/>
                <a:gd name="T8" fmla="*/ 220 w 1512"/>
                <a:gd name="T9" fmla="*/ 215 h 1458"/>
                <a:gd name="T10" fmla="*/ 128 w 1512"/>
                <a:gd name="T11" fmla="*/ 320 h 1458"/>
                <a:gd name="T12" fmla="*/ 60 w 1512"/>
                <a:gd name="T13" fmla="*/ 446 h 1458"/>
                <a:gd name="T14" fmla="*/ 16 w 1512"/>
                <a:gd name="T15" fmla="*/ 583 h 1458"/>
                <a:gd name="T16" fmla="*/ 0 w 1512"/>
                <a:gd name="T17" fmla="*/ 729 h 1458"/>
                <a:gd name="T18" fmla="*/ 4 w 1512"/>
                <a:gd name="T19" fmla="*/ 802 h 1458"/>
                <a:gd name="T20" fmla="*/ 36 w 1512"/>
                <a:gd name="T21" fmla="*/ 944 h 1458"/>
                <a:gd name="T22" fmla="*/ 92 w 1512"/>
                <a:gd name="T23" fmla="*/ 1077 h 1458"/>
                <a:gd name="T24" fmla="*/ 172 w 1512"/>
                <a:gd name="T25" fmla="*/ 1191 h 1458"/>
                <a:gd name="T26" fmla="*/ 276 w 1512"/>
                <a:gd name="T27" fmla="*/ 1292 h 1458"/>
                <a:gd name="T28" fmla="*/ 396 w 1512"/>
                <a:gd name="T29" fmla="*/ 1369 h 1458"/>
                <a:gd name="T30" fmla="*/ 532 w 1512"/>
                <a:gd name="T31" fmla="*/ 1425 h 1458"/>
                <a:gd name="T32" fmla="*/ 680 w 1512"/>
                <a:gd name="T33" fmla="*/ 1454 h 1458"/>
                <a:gd name="T34" fmla="*/ 756 w 1512"/>
                <a:gd name="T35" fmla="*/ 1458 h 1458"/>
                <a:gd name="T36" fmla="*/ 908 w 1512"/>
                <a:gd name="T37" fmla="*/ 1442 h 1458"/>
                <a:gd name="T38" fmla="*/ 1048 w 1512"/>
                <a:gd name="T39" fmla="*/ 1401 h 1458"/>
                <a:gd name="T40" fmla="*/ 1176 w 1512"/>
                <a:gd name="T41" fmla="*/ 1332 h 1458"/>
                <a:gd name="T42" fmla="*/ 1288 w 1512"/>
                <a:gd name="T43" fmla="*/ 1243 h 1458"/>
                <a:gd name="T44" fmla="*/ 1384 w 1512"/>
                <a:gd name="T45" fmla="*/ 1138 h 1458"/>
                <a:gd name="T46" fmla="*/ 1452 w 1512"/>
                <a:gd name="T47" fmla="*/ 1012 h 1458"/>
                <a:gd name="T48" fmla="*/ 1496 w 1512"/>
                <a:gd name="T49" fmla="*/ 875 h 1458"/>
                <a:gd name="T50" fmla="*/ 1512 w 1512"/>
                <a:gd name="T51" fmla="*/ 729 h 1458"/>
                <a:gd name="T52" fmla="*/ 1508 w 1512"/>
                <a:gd name="T53" fmla="*/ 656 h 1458"/>
                <a:gd name="T54" fmla="*/ 1476 w 1512"/>
                <a:gd name="T55" fmla="*/ 514 h 1458"/>
                <a:gd name="T56" fmla="*/ 1420 w 1512"/>
                <a:gd name="T57" fmla="*/ 381 h 1458"/>
                <a:gd name="T58" fmla="*/ 1340 w 1512"/>
                <a:gd name="T59" fmla="*/ 267 h 1458"/>
                <a:gd name="T60" fmla="*/ 1236 w 1512"/>
                <a:gd name="T61" fmla="*/ 166 h 1458"/>
                <a:gd name="T62" fmla="*/ 1116 w 1512"/>
                <a:gd name="T63" fmla="*/ 89 h 1458"/>
                <a:gd name="T64" fmla="*/ 980 w 1512"/>
                <a:gd name="T65" fmla="*/ 33 h 1458"/>
                <a:gd name="T66" fmla="*/ 832 w 1512"/>
                <a:gd name="T67" fmla="*/ 4 h 1458"/>
                <a:gd name="T68" fmla="*/ 756 w 1512"/>
                <a:gd name="T69" fmla="*/ 0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2" h="1458">
                  <a:moveTo>
                    <a:pt x="756" y="0"/>
                  </a:moveTo>
                  <a:lnTo>
                    <a:pt x="756" y="0"/>
                  </a:lnTo>
                  <a:lnTo>
                    <a:pt x="680" y="4"/>
                  </a:lnTo>
                  <a:lnTo>
                    <a:pt x="604" y="16"/>
                  </a:lnTo>
                  <a:lnTo>
                    <a:pt x="532" y="33"/>
                  </a:lnTo>
                  <a:lnTo>
                    <a:pt x="464" y="57"/>
                  </a:lnTo>
                  <a:lnTo>
                    <a:pt x="396" y="89"/>
                  </a:lnTo>
                  <a:lnTo>
                    <a:pt x="332" y="126"/>
                  </a:lnTo>
                  <a:lnTo>
                    <a:pt x="276" y="166"/>
                  </a:lnTo>
                  <a:lnTo>
                    <a:pt x="220" y="215"/>
                  </a:lnTo>
                  <a:lnTo>
                    <a:pt x="172" y="267"/>
                  </a:lnTo>
                  <a:lnTo>
                    <a:pt x="128" y="320"/>
                  </a:lnTo>
                  <a:lnTo>
                    <a:pt x="92" y="381"/>
                  </a:lnTo>
                  <a:lnTo>
                    <a:pt x="60" y="446"/>
                  </a:lnTo>
                  <a:lnTo>
                    <a:pt x="36" y="514"/>
                  </a:lnTo>
                  <a:lnTo>
                    <a:pt x="16" y="583"/>
                  </a:lnTo>
                  <a:lnTo>
                    <a:pt x="4" y="656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4" y="802"/>
                  </a:lnTo>
                  <a:lnTo>
                    <a:pt x="16" y="875"/>
                  </a:lnTo>
                  <a:lnTo>
                    <a:pt x="36" y="944"/>
                  </a:lnTo>
                  <a:lnTo>
                    <a:pt x="60" y="1012"/>
                  </a:lnTo>
                  <a:lnTo>
                    <a:pt x="92" y="1077"/>
                  </a:lnTo>
                  <a:lnTo>
                    <a:pt x="128" y="1138"/>
                  </a:lnTo>
                  <a:lnTo>
                    <a:pt x="172" y="1191"/>
                  </a:lnTo>
                  <a:lnTo>
                    <a:pt x="220" y="1243"/>
                  </a:lnTo>
                  <a:lnTo>
                    <a:pt x="276" y="1292"/>
                  </a:lnTo>
                  <a:lnTo>
                    <a:pt x="332" y="1332"/>
                  </a:lnTo>
                  <a:lnTo>
                    <a:pt x="396" y="1369"/>
                  </a:lnTo>
                  <a:lnTo>
                    <a:pt x="464" y="1401"/>
                  </a:lnTo>
                  <a:lnTo>
                    <a:pt x="532" y="1425"/>
                  </a:lnTo>
                  <a:lnTo>
                    <a:pt x="604" y="1442"/>
                  </a:lnTo>
                  <a:lnTo>
                    <a:pt x="680" y="1454"/>
                  </a:lnTo>
                  <a:lnTo>
                    <a:pt x="756" y="1458"/>
                  </a:lnTo>
                  <a:lnTo>
                    <a:pt x="756" y="1458"/>
                  </a:lnTo>
                  <a:lnTo>
                    <a:pt x="832" y="1454"/>
                  </a:lnTo>
                  <a:lnTo>
                    <a:pt x="908" y="1442"/>
                  </a:lnTo>
                  <a:lnTo>
                    <a:pt x="980" y="1425"/>
                  </a:lnTo>
                  <a:lnTo>
                    <a:pt x="1048" y="1401"/>
                  </a:lnTo>
                  <a:lnTo>
                    <a:pt x="1116" y="1369"/>
                  </a:lnTo>
                  <a:lnTo>
                    <a:pt x="1176" y="1332"/>
                  </a:lnTo>
                  <a:lnTo>
                    <a:pt x="1236" y="1292"/>
                  </a:lnTo>
                  <a:lnTo>
                    <a:pt x="1288" y="1243"/>
                  </a:lnTo>
                  <a:lnTo>
                    <a:pt x="1340" y="1191"/>
                  </a:lnTo>
                  <a:lnTo>
                    <a:pt x="1384" y="1138"/>
                  </a:lnTo>
                  <a:lnTo>
                    <a:pt x="1420" y="1077"/>
                  </a:lnTo>
                  <a:lnTo>
                    <a:pt x="1452" y="1012"/>
                  </a:lnTo>
                  <a:lnTo>
                    <a:pt x="1476" y="944"/>
                  </a:lnTo>
                  <a:lnTo>
                    <a:pt x="1496" y="875"/>
                  </a:lnTo>
                  <a:lnTo>
                    <a:pt x="1508" y="802"/>
                  </a:lnTo>
                  <a:lnTo>
                    <a:pt x="1512" y="729"/>
                  </a:lnTo>
                  <a:lnTo>
                    <a:pt x="1512" y="729"/>
                  </a:lnTo>
                  <a:lnTo>
                    <a:pt x="1508" y="656"/>
                  </a:lnTo>
                  <a:lnTo>
                    <a:pt x="1496" y="583"/>
                  </a:lnTo>
                  <a:lnTo>
                    <a:pt x="1476" y="514"/>
                  </a:lnTo>
                  <a:lnTo>
                    <a:pt x="1452" y="446"/>
                  </a:lnTo>
                  <a:lnTo>
                    <a:pt x="1420" y="381"/>
                  </a:lnTo>
                  <a:lnTo>
                    <a:pt x="1384" y="320"/>
                  </a:lnTo>
                  <a:lnTo>
                    <a:pt x="1340" y="267"/>
                  </a:lnTo>
                  <a:lnTo>
                    <a:pt x="1288" y="215"/>
                  </a:lnTo>
                  <a:lnTo>
                    <a:pt x="1236" y="166"/>
                  </a:lnTo>
                  <a:lnTo>
                    <a:pt x="1176" y="126"/>
                  </a:lnTo>
                  <a:lnTo>
                    <a:pt x="1116" y="89"/>
                  </a:lnTo>
                  <a:lnTo>
                    <a:pt x="1048" y="57"/>
                  </a:lnTo>
                  <a:lnTo>
                    <a:pt x="980" y="33"/>
                  </a:lnTo>
                  <a:lnTo>
                    <a:pt x="908" y="16"/>
                  </a:lnTo>
                  <a:lnTo>
                    <a:pt x="832" y="4"/>
                  </a:lnTo>
                  <a:lnTo>
                    <a:pt x="75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788" y="2108"/>
              <a:ext cx="1516" cy="1462"/>
            </a:xfrm>
            <a:custGeom>
              <a:avLst/>
              <a:gdLst>
                <a:gd name="T0" fmla="*/ 760 w 1516"/>
                <a:gd name="T1" fmla="*/ 0 h 1462"/>
                <a:gd name="T2" fmla="*/ 604 w 1516"/>
                <a:gd name="T3" fmla="*/ 12 h 1462"/>
                <a:gd name="T4" fmla="*/ 464 w 1516"/>
                <a:gd name="T5" fmla="*/ 57 h 1462"/>
                <a:gd name="T6" fmla="*/ 336 w 1516"/>
                <a:gd name="T7" fmla="*/ 126 h 1462"/>
                <a:gd name="T8" fmla="*/ 220 w 1516"/>
                <a:gd name="T9" fmla="*/ 215 h 1462"/>
                <a:gd name="T10" fmla="*/ 128 w 1516"/>
                <a:gd name="T11" fmla="*/ 320 h 1462"/>
                <a:gd name="T12" fmla="*/ 60 w 1516"/>
                <a:gd name="T13" fmla="*/ 446 h 1462"/>
                <a:gd name="T14" fmla="*/ 16 w 1516"/>
                <a:gd name="T15" fmla="*/ 583 h 1462"/>
                <a:gd name="T16" fmla="*/ 0 w 1516"/>
                <a:gd name="T17" fmla="*/ 729 h 1462"/>
                <a:gd name="T18" fmla="*/ 4 w 1516"/>
                <a:gd name="T19" fmla="*/ 806 h 1462"/>
                <a:gd name="T20" fmla="*/ 32 w 1516"/>
                <a:gd name="T21" fmla="*/ 948 h 1462"/>
                <a:gd name="T22" fmla="*/ 92 w 1516"/>
                <a:gd name="T23" fmla="*/ 1081 h 1462"/>
                <a:gd name="T24" fmla="*/ 172 w 1516"/>
                <a:gd name="T25" fmla="*/ 1195 h 1462"/>
                <a:gd name="T26" fmla="*/ 276 w 1516"/>
                <a:gd name="T27" fmla="*/ 1296 h 1462"/>
                <a:gd name="T28" fmla="*/ 396 w 1516"/>
                <a:gd name="T29" fmla="*/ 1373 h 1462"/>
                <a:gd name="T30" fmla="*/ 532 w 1516"/>
                <a:gd name="T31" fmla="*/ 1429 h 1462"/>
                <a:gd name="T32" fmla="*/ 680 w 1516"/>
                <a:gd name="T33" fmla="*/ 1458 h 1462"/>
                <a:gd name="T34" fmla="*/ 760 w 1516"/>
                <a:gd name="T35" fmla="*/ 1462 h 1462"/>
                <a:gd name="T36" fmla="*/ 912 w 1516"/>
                <a:gd name="T37" fmla="*/ 1450 h 1462"/>
                <a:gd name="T38" fmla="*/ 1052 w 1516"/>
                <a:gd name="T39" fmla="*/ 1405 h 1462"/>
                <a:gd name="T40" fmla="*/ 1184 w 1516"/>
                <a:gd name="T41" fmla="*/ 1336 h 1462"/>
                <a:gd name="T42" fmla="*/ 1296 w 1516"/>
                <a:gd name="T43" fmla="*/ 1247 h 1462"/>
                <a:gd name="T44" fmla="*/ 1388 w 1516"/>
                <a:gd name="T45" fmla="*/ 1138 h 1462"/>
                <a:gd name="T46" fmla="*/ 1456 w 1516"/>
                <a:gd name="T47" fmla="*/ 1016 h 1462"/>
                <a:gd name="T48" fmla="*/ 1504 w 1516"/>
                <a:gd name="T49" fmla="*/ 879 h 1462"/>
                <a:gd name="T50" fmla="*/ 1516 w 1516"/>
                <a:gd name="T51" fmla="*/ 729 h 1462"/>
                <a:gd name="T52" fmla="*/ 1512 w 1516"/>
                <a:gd name="T53" fmla="*/ 656 h 1462"/>
                <a:gd name="T54" fmla="*/ 1484 w 1516"/>
                <a:gd name="T55" fmla="*/ 514 h 1462"/>
                <a:gd name="T56" fmla="*/ 1424 w 1516"/>
                <a:gd name="T57" fmla="*/ 381 h 1462"/>
                <a:gd name="T58" fmla="*/ 1344 w 1516"/>
                <a:gd name="T59" fmla="*/ 267 h 1462"/>
                <a:gd name="T60" fmla="*/ 1240 w 1516"/>
                <a:gd name="T61" fmla="*/ 166 h 1462"/>
                <a:gd name="T62" fmla="*/ 1120 w 1516"/>
                <a:gd name="T63" fmla="*/ 89 h 1462"/>
                <a:gd name="T64" fmla="*/ 984 w 1516"/>
                <a:gd name="T65" fmla="*/ 33 h 1462"/>
                <a:gd name="T66" fmla="*/ 836 w 1516"/>
                <a:gd name="T67" fmla="*/ 4 h 1462"/>
                <a:gd name="T68" fmla="*/ 760 w 1516"/>
                <a:gd name="T69" fmla="*/ 0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6" h="1462">
                  <a:moveTo>
                    <a:pt x="760" y="0"/>
                  </a:moveTo>
                  <a:lnTo>
                    <a:pt x="760" y="0"/>
                  </a:lnTo>
                  <a:lnTo>
                    <a:pt x="680" y="4"/>
                  </a:lnTo>
                  <a:lnTo>
                    <a:pt x="604" y="12"/>
                  </a:lnTo>
                  <a:lnTo>
                    <a:pt x="532" y="33"/>
                  </a:lnTo>
                  <a:lnTo>
                    <a:pt x="464" y="57"/>
                  </a:lnTo>
                  <a:lnTo>
                    <a:pt x="396" y="89"/>
                  </a:lnTo>
                  <a:lnTo>
                    <a:pt x="336" y="126"/>
                  </a:lnTo>
                  <a:lnTo>
                    <a:pt x="276" y="166"/>
                  </a:lnTo>
                  <a:lnTo>
                    <a:pt x="220" y="215"/>
                  </a:lnTo>
                  <a:lnTo>
                    <a:pt x="172" y="267"/>
                  </a:lnTo>
                  <a:lnTo>
                    <a:pt x="128" y="320"/>
                  </a:lnTo>
                  <a:lnTo>
                    <a:pt x="92" y="381"/>
                  </a:lnTo>
                  <a:lnTo>
                    <a:pt x="60" y="446"/>
                  </a:lnTo>
                  <a:lnTo>
                    <a:pt x="32" y="514"/>
                  </a:lnTo>
                  <a:lnTo>
                    <a:pt x="16" y="583"/>
                  </a:lnTo>
                  <a:lnTo>
                    <a:pt x="4" y="656"/>
                  </a:lnTo>
                  <a:lnTo>
                    <a:pt x="0" y="729"/>
                  </a:lnTo>
                  <a:lnTo>
                    <a:pt x="0" y="729"/>
                  </a:lnTo>
                  <a:lnTo>
                    <a:pt x="4" y="806"/>
                  </a:lnTo>
                  <a:lnTo>
                    <a:pt x="16" y="879"/>
                  </a:lnTo>
                  <a:lnTo>
                    <a:pt x="32" y="948"/>
                  </a:lnTo>
                  <a:lnTo>
                    <a:pt x="60" y="1016"/>
                  </a:lnTo>
                  <a:lnTo>
                    <a:pt x="92" y="1081"/>
                  </a:lnTo>
                  <a:lnTo>
                    <a:pt x="128" y="1138"/>
                  </a:lnTo>
                  <a:lnTo>
                    <a:pt x="172" y="1195"/>
                  </a:lnTo>
                  <a:lnTo>
                    <a:pt x="220" y="1247"/>
                  </a:lnTo>
                  <a:lnTo>
                    <a:pt x="276" y="1296"/>
                  </a:lnTo>
                  <a:lnTo>
                    <a:pt x="336" y="1336"/>
                  </a:lnTo>
                  <a:lnTo>
                    <a:pt x="396" y="1373"/>
                  </a:lnTo>
                  <a:lnTo>
                    <a:pt x="464" y="1405"/>
                  </a:lnTo>
                  <a:lnTo>
                    <a:pt x="532" y="1429"/>
                  </a:lnTo>
                  <a:lnTo>
                    <a:pt x="604" y="1450"/>
                  </a:lnTo>
                  <a:lnTo>
                    <a:pt x="680" y="1458"/>
                  </a:lnTo>
                  <a:lnTo>
                    <a:pt x="760" y="1462"/>
                  </a:lnTo>
                  <a:lnTo>
                    <a:pt x="760" y="1462"/>
                  </a:lnTo>
                  <a:lnTo>
                    <a:pt x="836" y="1458"/>
                  </a:lnTo>
                  <a:lnTo>
                    <a:pt x="912" y="1450"/>
                  </a:lnTo>
                  <a:lnTo>
                    <a:pt x="984" y="1429"/>
                  </a:lnTo>
                  <a:lnTo>
                    <a:pt x="1052" y="1405"/>
                  </a:lnTo>
                  <a:lnTo>
                    <a:pt x="1120" y="1373"/>
                  </a:lnTo>
                  <a:lnTo>
                    <a:pt x="1184" y="1336"/>
                  </a:lnTo>
                  <a:lnTo>
                    <a:pt x="1240" y="1296"/>
                  </a:lnTo>
                  <a:lnTo>
                    <a:pt x="1296" y="1247"/>
                  </a:lnTo>
                  <a:lnTo>
                    <a:pt x="1344" y="1195"/>
                  </a:lnTo>
                  <a:lnTo>
                    <a:pt x="1388" y="1138"/>
                  </a:lnTo>
                  <a:lnTo>
                    <a:pt x="1424" y="1081"/>
                  </a:lnTo>
                  <a:lnTo>
                    <a:pt x="1456" y="1016"/>
                  </a:lnTo>
                  <a:lnTo>
                    <a:pt x="1484" y="948"/>
                  </a:lnTo>
                  <a:lnTo>
                    <a:pt x="1504" y="879"/>
                  </a:lnTo>
                  <a:lnTo>
                    <a:pt x="1512" y="806"/>
                  </a:lnTo>
                  <a:lnTo>
                    <a:pt x="1516" y="729"/>
                  </a:lnTo>
                  <a:lnTo>
                    <a:pt x="1516" y="729"/>
                  </a:lnTo>
                  <a:lnTo>
                    <a:pt x="1512" y="656"/>
                  </a:lnTo>
                  <a:lnTo>
                    <a:pt x="1504" y="583"/>
                  </a:lnTo>
                  <a:lnTo>
                    <a:pt x="1484" y="514"/>
                  </a:lnTo>
                  <a:lnTo>
                    <a:pt x="1456" y="446"/>
                  </a:lnTo>
                  <a:lnTo>
                    <a:pt x="1424" y="381"/>
                  </a:lnTo>
                  <a:lnTo>
                    <a:pt x="1388" y="320"/>
                  </a:lnTo>
                  <a:lnTo>
                    <a:pt x="1344" y="267"/>
                  </a:lnTo>
                  <a:lnTo>
                    <a:pt x="1296" y="215"/>
                  </a:lnTo>
                  <a:lnTo>
                    <a:pt x="1240" y="166"/>
                  </a:lnTo>
                  <a:lnTo>
                    <a:pt x="1184" y="126"/>
                  </a:lnTo>
                  <a:lnTo>
                    <a:pt x="1120" y="89"/>
                  </a:lnTo>
                  <a:lnTo>
                    <a:pt x="1052" y="57"/>
                  </a:lnTo>
                  <a:lnTo>
                    <a:pt x="984" y="33"/>
                  </a:lnTo>
                  <a:lnTo>
                    <a:pt x="912" y="12"/>
                  </a:lnTo>
                  <a:lnTo>
                    <a:pt x="836" y="4"/>
                  </a:lnTo>
                  <a:lnTo>
                    <a:pt x="760" y="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788" y="2100"/>
              <a:ext cx="1524" cy="1474"/>
            </a:xfrm>
            <a:custGeom>
              <a:avLst/>
              <a:gdLst>
                <a:gd name="T0" fmla="*/ 760 w 1524"/>
                <a:gd name="T1" fmla="*/ 0 h 1474"/>
                <a:gd name="T2" fmla="*/ 608 w 1524"/>
                <a:gd name="T3" fmla="*/ 16 h 1474"/>
                <a:gd name="T4" fmla="*/ 464 w 1524"/>
                <a:gd name="T5" fmla="*/ 61 h 1474"/>
                <a:gd name="T6" fmla="*/ 336 w 1524"/>
                <a:gd name="T7" fmla="*/ 126 h 1474"/>
                <a:gd name="T8" fmla="*/ 220 w 1524"/>
                <a:gd name="T9" fmla="*/ 219 h 1474"/>
                <a:gd name="T10" fmla="*/ 128 w 1524"/>
                <a:gd name="T11" fmla="*/ 328 h 1474"/>
                <a:gd name="T12" fmla="*/ 60 w 1524"/>
                <a:gd name="T13" fmla="*/ 449 h 1474"/>
                <a:gd name="T14" fmla="*/ 12 w 1524"/>
                <a:gd name="T15" fmla="*/ 587 h 1474"/>
                <a:gd name="T16" fmla="*/ 0 w 1524"/>
                <a:gd name="T17" fmla="*/ 737 h 1474"/>
                <a:gd name="T18" fmla="*/ 0 w 1524"/>
                <a:gd name="T19" fmla="*/ 814 h 1474"/>
                <a:gd name="T20" fmla="*/ 32 w 1524"/>
                <a:gd name="T21" fmla="*/ 956 h 1474"/>
                <a:gd name="T22" fmla="*/ 92 w 1524"/>
                <a:gd name="T23" fmla="*/ 1085 h 1474"/>
                <a:gd name="T24" fmla="*/ 172 w 1524"/>
                <a:gd name="T25" fmla="*/ 1203 h 1474"/>
                <a:gd name="T26" fmla="*/ 276 w 1524"/>
                <a:gd name="T27" fmla="*/ 1304 h 1474"/>
                <a:gd name="T28" fmla="*/ 396 w 1524"/>
                <a:gd name="T29" fmla="*/ 1385 h 1474"/>
                <a:gd name="T30" fmla="*/ 536 w 1524"/>
                <a:gd name="T31" fmla="*/ 1441 h 1474"/>
                <a:gd name="T32" fmla="*/ 684 w 1524"/>
                <a:gd name="T33" fmla="*/ 1470 h 1474"/>
                <a:gd name="T34" fmla="*/ 760 w 1524"/>
                <a:gd name="T35" fmla="*/ 1474 h 1474"/>
                <a:gd name="T36" fmla="*/ 916 w 1524"/>
                <a:gd name="T37" fmla="*/ 1458 h 1474"/>
                <a:gd name="T38" fmla="*/ 1056 w 1524"/>
                <a:gd name="T39" fmla="*/ 1413 h 1474"/>
                <a:gd name="T40" fmla="*/ 1188 w 1524"/>
                <a:gd name="T41" fmla="*/ 1348 h 1474"/>
                <a:gd name="T42" fmla="*/ 1300 w 1524"/>
                <a:gd name="T43" fmla="*/ 1255 h 1474"/>
                <a:gd name="T44" fmla="*/ 1392 w 1524"/>
                <a:gd name="T45" fmla="*/ 1146 h 1474"/>
                <a:gd name="T46" fmla="*/ 1464 w 1524"/>
                <a:gd name="T47" fmla="*/ 1024 h 1474"/>
                <a:gd name="T48" fmla="*/ 1508 w 1524"/>
                <a:gd name="T49" fmla="*/ 887 h 1474"/>
                <a:gd name="T50" fmla="*/ 1524 w 1524"/>
                <a:gd name="T51" fmla="*/ 737 h 1474"/>
                <a:gd name="T52" fmla="*/ 1520 w 1524"/>
                <a:gd name="T53" fmla="*/ 660 h 1474"/>
                <a:gd name="T54" fmla="*/ 1488 w 1524"/>
                <a:gd name="T55" fmla="*/ 518 h 1474"/>
                <a:gd name="T56" fmla="*/ 1432 w 1524"/>
                <a:gd name="T57" fmla="*/ 385 h 1474"/>
                <a:gd name="T58" fmla="*/ 1348 w 1524"/>
                <a:gd name="T59" fmla="*/ 271 h 1474"/>
                <a:gd name="T60" fmla="*/ 1244 w 1524"/>
                <a:gd name="T61" fmla="*/ 170 h 1474"/>
                <a:gd name="T62" fmla="*/ 1124 w 1524"/>
                <a:gd name="T63" fmla="*/ 89 h 1474"/>
                <a:gd name="T64" fmla="*/ 988 w 1524"/>
                <a:gd name="T65" fmla="*/ 32 h 1474"/>
                <a:gd name="T66" fmla="*/ 840 w 1524"/>
                <a:gd name="T67" fmla="*/ 4 h 1474"/>
                <a:gd name="T68" fmla="*/ 760 w 1524"/>
                <a:gd name="T69" fmla="*/ 0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24" h="1474">
                  <a:moveTo>
                    <a:pt x="760" y="0"/>
                  </a:moveTo>
                  <a:lnTo>
                    <a:pt x="760" y="0"/>
                  </a:lnTo>
                  <a:lnTo>
                    <a:pt x="684" y="4"/>
                  </a:lnTo>
                  <a:lnTo>
                    <a:pt x="608" y="16"/>
                  </a:lnTo>
                  <a:lnTo>
                    <a:pt x="536" y="32"/>
                  </a:lnTo>
                  <a:lnTo>
                    <a:pt x="464" y="61"/>
                  </a:lnTo>
                  <a:lnTo>
                    <a:pt x="396" y="89"/>
                  </a:lnTo>
                  <a:lnTo>
                    <a:pt x="336" y="126"/>
                  </a:lnTo>
                  <a:lnTo>
                    <a:pt x="276" y="170"/>
                  </a:lnTo>
                  <a:lnTo>
                    <a:pt x="220" y="219"/>
                  </a:lnTo>
                  <a:lnTo>
                    <a:pt x="172" y="271"/>
                  </a:lnTo>
                  <a:lnTo>
                    <a:pt x="128" y="328"/>
                  </a:lnTo>
                  <a:lnTo>
                    <a:pt x="92" y="385"/>
                  </a:lnTo>
                  <a:lnTo>
                    <a:pt x="60" y="449"/>
                  </a:lnTo>
                  <a:lnTo>
                    <a:pt x="32" y="518"/>
                  </a:lnTo>
                  <a:lnTo>
                    <a:pt x="12" y="587"/>
                  </a:lnTo>
                  <a:lnTo>
                    <a:pt x="0" y="660"/>
                  </a:lnTo>
                  <a:lnTo>
                    <a:pt x="0" y="737"/>
                  </a:lnTo>
                  <a:lnTo>
                    <a:pt x="0" y="737"/>
                  </a:lnTo>
                  <a:lnTo>
                    <a:pt x="0" y="814"/>
                  </a:lnTo>
                  <a:lnTo>
                    <a:pt x="12" y="887"/>
                  </a:lnTo>
                  <a:lnTo>
                    <a:pt x="32" y="956"/>
                  </a:lnTo>
                  <a:lnTo>
                    <a:pt x="60" y="1024"/>
                  </a:lnTo>
                  <a:lnTo>
                    <a:pt x="92" y="1085"/>
                  </a:lnTo>
                  <a:lnTo>
                    <a:pt x="128" y="1146"/>
                  </a:lnTo>
                  <a:lnTo>
                    <a:pt x="172" y="1203"/>
                  </a:lnTo>
                  <a:lnTo>
                    <a:pt x="220" y="1255"/>
                  </a:lnTo>
                  <a:lnTo>
                    <a:pt x="276" y="1304"/>
                  </a:lnTo>
                  <a:lnTo>
                    <a:pt x="336" y="1348"/>
                  </a:lnTo>
                  <a:lnTo>
                    <a:pt x="396" y="1385"/>
                  </a:lnTo>
                  <a:lnTo>
                    <a:pt x="464" y="1413"/>
                  </a:lnTo>
                  <a:lnTo>
                    <a:pt x="536" y="1441"/>
                  </a:lnTo>
                  <a:lnTo>
                    <a:pt x="608" y="1458"/>
                  </a:lnTo>
                  <a:lnTo>
                    <a:pt x="684" y="1470"/>
                  </a:lnTo>
                  <a:lnTo>
                    <a:pt x="760" y="1474"/>
                  </a:lnTo>
                  <a:lnTo>
                    <a:pt x="760" y="1474"/>
                  </a:lnTo>
                  <a:lnTo>
                    <a:pt x="840" y="1470"/>
                  </a:lnTo>
                  <a:lnTo>
                    <a:pt x="916" y="1458"/>
                  </a:lnTo>
                  <a:lnTo>
                    <a:pt x="988" y="1441"/>
                  </a:lnTo>
                  <a:lnTo>
                    <a:pt x="1056" y="1413"/>
                  </a:lnTo>
                  <a:lnTo>
                    <a:pt x="1124" y="1385"/>
                  </a:lnTo>
                  <a:lnTo>
                    <a:pt x="1188" y="1348"/>
                  </a:lnTo>
                  <a:lnTo>
                    <a:pt x="1244" y="1304"/>
                  </a:lnTo>
                  <a:lnTo>
                    <a:pt x="1300" y="1255"/>
                  </a:lnTo>
                  <a:lnTo>
                    <a:pt x="1348" y="1203"/>
                  </a:lnTo>
                  <a:lnTo>
                    <a:pt x="1392" y="1146"/>
                  </a:lnTo>
                  <a:lnTo>
                    <a:pt x="1432" y="1085"/>
                  </a:lnTo>
                  <a:lnTo>
                    <a:pt x="1464" y="1024"/>
                  </a:lnTo>
                  <a:lnTo>
                    <a:pt x="1488" y="956"/>
                  </a:lnTo>
                  <a:lnTo>
                    <a:pt x="1508" y="887"/>
                  </a:lnTo>
                  <a:lnTo>
                    <a:pt x="1520" y="814"/>
                  </a:lnTo>
                  <a:lnTo>
                    <a:pt x="1524" y="737"/>
                  </a:lnTo>
                  <a:lnTo>
                    <a:pt x="1524" y="737"/>
                  </a:lnTo>
                  <a:lnTo>
                    <a:pt x="1520" y="660"/>
                  </a:lnTo>
                  <a:lnTo>
                    <a:pt x="1508" y="587"/>
                  </a:lnTo>
                  <a:lnTo>
                    <a:pt x="1488" y="518"/>
                  </a:lnTo>
                  <a:lnTo>
                    <a:pt x="1464" y="449"/>
                  </a:lnTo>
                  <a:lnTo>
                    <a:pt x="1432" y="385"/>
                  </a:lnTo>
                  <a:lnTo>
                    <a:pt x="1392" y="328"/>
                  </a:lnTo>
                  <a:lnTo>
                    <a:pt x="1348" y="271"/>
                  </a:lnTo>
                  <a:lnTo>
                    <a:pt x="1300" y="219"/>
                  </a:lnTo>
                  <a:lnTo>
                    <a:pt x="1244" y="170"/>
                  </a:lnTo>
                  <a:lnTo>
                    <a:pt x="1188" y="126"/>
                  </a:lnTo>
                  <a:lnTo>
                    <a:pt x="1124" y="89"/>
                  </a:lnTo>
                  <a:lnTo>
                    <a:pt x="1056" y="61"/>
                  </a:lnTo>
                  <a:lnTo>
                    <a:pt x="988" y="32"/>
                  </a:lnTo>
                  <a:lnTo>
                    <a:pt x="916" y="16"/>
                  </a:lnTo>
                  <a:lnTo>
                    <a:pt x="840" y="4"/>
                  </a:lnTo>
                  <a:lnTo>
                    <a:pt x="760" y="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784" y="2096"/>
              <a:ext cx="1536" cy="1478"/>
            </a:xfrm>
            <a:custGeom>
              <a:avLst/>
              <a:gdLst>
                <a:gd name="T0" fmla="*/ 768 w 1536"/>
                <a:gd name="T1" fmla="*/ 0 h 1478"/>
                <a:gd name="T2" fmla="*/ 612 w 1536"/>
                <a:gd name="T3" fmla="*/ 16 h 1478"/>
                <a:gd name="T4" fmla="*/ 468 w 1536"/>
                <a:gd name="T5" fmla="*/ 57 h 1478"/>
                <a:gd name="T6" fmla="*/ 340 w 1536"/>
                <a:gd name="T7" fmla="*/ 125 h 1478"/>
                <a:gd name="T8" fmla="*/ 224 w 1536"/>
                <a:gd name="T9" fmla="*/ 215 h 1478"/>
                <a:gd name="T10" fmla="*/ 132 w 1536"/>
                <a:gd name="T11" fmla="*/ 328 h 1478"/>
                <a:gd name="T12" fmla="*/ 60 w 1536"/>
                <a:gd name="T13" fmla="*/ 453 h 1478"/>
                <a:gd name="T14" fmla="*/ 16 w 1536"/>
                <a:gd name="T15" fmla="*/ 591 h 1478"/>
                <a:gd name="T16" fmla="*/ 0 w 1536"/>
                <a:gd name="T17" fmla="*/ 737 h 1478"/>
                <a:gd name="T18" fmla="*/ 4 w 1536"/>
                <a:gd name="T19" fmla="*/ 814 h 1478"/>
                <a:gd name="T20" fmla="*/ 36 w 1536"/>
                <a:gd name="T21" fmla="*/ 960 h 1478"/>
                <a:gd name="T22" fmla="*/ 92 w 1536"/>
                <a:gd name="T23" fmla="*/ 1089 h 1478"/>
                <a:gd name="T24" fmla="*/ 176 w 1536"/>
                <a:gd name="T25" fmla="*/ 1211 h 1478"/>
                <a:gd name="T26" fmla="*/ 280 w 1536"/>
                <a:gd name="T27" fmla="*/ 1308 h 1478"/>
                <a:gd name="T28" fmla="*/ 404 w 1536"/>
                <a:gd name="T29" fmla="*/ 1389 h 1478"/>
                <a:gd name="T30" fmla="*/ 540 w 1536"/>
                <a:gd name="T31" fmla="*/ 1445 h 1478"/>
                <a:gd name="T32" fmla="*/ 688 w 1536"/>
                <a:gd name="T33" fmla="*/ 1474 h 1478"/>
                <a:gd name="T34" fmla="*/ 768 w 1536"/>
                <a:gd name="T35" fmla="*/ 1478 h 1478"/>
                <a:gd name="T36" fmla="*/ 920 w 1536"/>
                <a:gd name="T37" fmla="*/ 1462 h 1478"/>
                <a:gd name="T38" fmla="*/ 1064 w 1536"/>
                <a:gd name="T39" fmla="*/ 1421 h 1478"/>
                <a:gd name="T40" fmla="*/ 1196 w 1536"/>
                <a:gd name="T41" fmla="*/ 1352 h 1478"/>
                <a:gd name="T42" fmla="*/ 1308 w 1536"/>
                <a:gd name="T43" fmla="*/ 1259 h 1478"/>
                <a:gd name="T44" fmla="*/ 1404 w 1536"/>
                <a:gd name="T45" fmla="*/ 1150 h 1478"/>
                <a:gd name="T46" fmla="*/ 1472 w 1536"/>
                <a:gd name="T47" fmla="*/ 1024 h 1478"/>
                <a:gd name="T48" fmla="*/ 1520 w 1536"/>
                <a:gd name="T49" fmla="*/ 887 h 1478"/>
                <a:gd name="T50" fmla="*/ 1536 w 1536"/>
                <a:gd name="T51" fmla="*/ 737 h 1478"/>
                <a:gd name="T52" fmla="*/ 1532 w 1536"/>
                <a:gd name="T53" fmla="*/ 664 h 1478"/>
                <a:gd name="T54" fmla="*/ 1500 w 1536"/>
                <a:gd name="T55" fmla="*/ 518 h 1478"/>
                <a:gd name="T56" fmla="*/ 1440 w 1536"/>
                <a:gd name="T57" fmla="*/ 389 h 1478"/>
                <a:gd name="T58" fmla="*/ 1360 w 1536"/>
                <a:gd name="T59" fmla="*/ 267 h 1478"/>
                <a:gd name="T60" fmla="*/ 1256 w 1536"/>
                <a:gd name="T61" fmla="*/ 170 h 1478"/>
                <a:gd name="T62" fmla="*/ 1132 w 1536"/>
                <a:gd name="T63" fmla="*/ 89 h 1478"/>
                <a:gd name="T64" fmla="*/ 996 w 1536"/>
                <a:gd name="T65" fmla="*/ 32 h 1478"/>
                <a:gd name="T66" fmla="*/ 844 w 1536"/>
                <a:gd name="T67" fmla="*/ 4 h 1478"/>
                <a:gd name="T68" fmla="*/ 768 w 1536"/>
                <a:gd name="T69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6" h="1478">
                  <a:moveTo>
                    <a:pt x="768" y="0"/>
                  </a:moveTo>
                  <a:lnTo>
                    <a:pt x="768" y="0"/>
                  </a:lnTo>
                  <a:lnTo>
                    <a:pt x="688" y="4"/>
                  </a:lnTo>
                  <a:lnTo>
                    <a:pt x="612" y="16"/>
                  </a:lnTo>
                  <a:lnTo>
                    <a:pt x="540" y="32"/>
                  </a:lnTo>
                  <a:lnTo>
                    <a:pt x="468" y="57"/>
                  </a:lnTo>
                  <a:lnTo>
                    <a:pt x="404" y="89"/>
                  </a:lnTo>
                  <a:lnTo>
                    <a:pt x="340" y="125"/>
                  </a:lnTo>
                  <a:lnTo>
                    <a:pt x="280" y="170"/>
                  </a:lnTo>
                  <a:lnTo>
                    <a:pt x="224" y="215"/>
                  </a:lnTo>
                  <a:lnTo>
                    <a:pt x="176" y="267"/>
                  </a:lnTo>
                  <a:lnTo>
                    <a:pt x="132" y="328"/>
                  </a:lnTo>
                  <a:lnTo>
                    <a:pt x="92" y="389"/>
                  </a:lnTo>
                  <a:lnTo>
                    <a:pt x="60" y="453"/>
                  </a:lnTo>
                  <a:lnTo>
                    <a:pt x="36" y="518"/>
                  </a:lnTo>
                  <a:lnTo>
                    <a:pt x="16" y="591"/>
                  </a:lnTo>
                  <a:lnTo>
                    <a:pt x="4" y="664"/>
                  </a:lnTo>
                  <a:lnTo>
                    <a:pt x="0" y="737"/>
                  </a:lnTo>
                  <a:lnTo>
                    <a:pt x="0" y="737"/>
                  </a:lnTo>
                  <a:lnTo>
                    <a:pt x="4" y="814"/>
                  </a:lnTo>
                  <a:lnTo>
                    <a:pt x="16" y="887"/>
                  </a:lnTo>
                  <a:lnTo>
                    <a:pt x="36" y="960"/>
                  </a:lnTo>
                  <a:lnTo>
                    <a:pt x="60" y="1024"/>
                  </a:lnTo>
                  <a:lnTo>
                    <a:pt x="92" y="1089"/>
                  </a:lnTo>
                  <a:lnTo>
                    <a:pt x="132" y="1150"/>
                  </a:lnTo>
                  <a:lnTo>
                    <a:pt x="176" y="1211"/>
                  </a:lnTo>
                  <a:lnTo>
                    <a:pt x="224" y="1259"/>
                  </a:lnTo>
                  <a:lnTo>
                    <a:pt x="280" y="1308"/>
                  </a:lnTo>
                  <a:lnTo>
                    <a:pt x="340" y="1352"/>
                  </a:lnTo>
                  <a:lnTo>
                    <a:pt x="404" y="1389"/>
                  </a:lnTo>
                  <a:lnTo>
                    <a:pt x="468" y="1421"/>
                  </a:lnTo>
                  <a:lnTo>
                    <a:pt x="540" y="1445"/>
                  </a:lnTo>
                  <a:lnTo>
                    <a:pt x="612" y="1462"/>
                  </a:lnTo>
                  <a:lnTo>
                    <a:pt x="688" y="1474"/>
                  </a:lnTo>
                  <a:lnTo>
                    <a:pt x="768" y="1478"/>
                  </a:lnTo>
                  <a:lnTo>
                    <a:pt x="768" y="1478"/>
                  </a:lnTo>
                  <a:lnTo>
                    <a:pt x="844" y="1474"/>
                  </a:lnTo>
                  <a:lnTo>
                    <a:pt x="920" y="1462"/>
                  </a:lnTo>
                  <a:lnTo>
                    <a:pt x="996" y="1445"/>
                  </a:lnTo>
                  <a:lnTo>
                    <a:pt x="1064" y="1421"/>
                  </a:lnTo>
                  <a:lnTo>
                    <a:pt x="1132" y="1389"/>
                  </a:lnTo>
                  <a:lnTo>
                    <a:pt x="1196" y="1352"/>
                  </a:lnTo>
                  <a:lnTo>
                    <a:pt x="1256" y="1308"/>
                  </a:lnTo>
                  <a:lnTo>
                    <a:pt x="1308" y="1259"/>
                  </a:lnTo>
                  <a:lnTo>
                    <a:pt x="1360" y="1211"/>
                  </a:lnTo>
                  <a:lnTo>
                    <a:pt x="1404" y="1150"/>
                  </a:lnTo>
                  <a:lnTo>
                    <a:pt x="1440" y="1089"/>
                  </a:lnTo>
                  <a:lnTo>
                    <a:pt x="1472" y="1024"/>
                  </a:lnTo>
                  <a:lnTo>
                    <a:pt x="1500" y="960"/>
                  </a:lnTo>
                  <a:lnTo>
                    <a:pt x="1520" y="887"/>
                  </a:lnTo>
                  <a:lnTo>
                    <a:pt x="1532" y="814"/>
                  </a:lnTo>
                  <a:lnTo>
                    <a:pt x="1536" y="737"/>
                  </a:lnTo>
                  <a:lnTo>
                    <a:pt x="1536" y="737"/>
                  </a:lnTo>
                  <a:lnTo>
                    <a:pt x="1532" y="664"/>
                  </a:lnTo>
                  <a:lnTo>
                    <a:pt x="1520" y="591"/>
                  </a:lnTo>
                  <a:lnTo>
                    <a:pt x="1500" y="518"/>
                  </a:lnTo>
                  <a:lnTo>
                    <a:pt x="1472" y="453"/>
                  </a:lnTo>
                  <a:lnTo>
                    <a:pt x="1440" y="389"/>
                  </a:lnTo>
                  <a:lnTo>
                    <a:pt x="1404" y="328"/>
                  </a:lnTo>
                  <a:lnTo>
                    <a:pt x="1360" y="267"/>
                  </a:lnTo>
                  <a:lnTo>
                    <a:pt x="1308" y="215"/>
                  </a:lnTo>
                  <a:lnTo>
                    <a:pt x="1256" y="170"/>
                  </a:lnTo>
                  <a:lnTo>
                    <a:pt x="1196" y="125"/>
                  </a:lnTo>
                  <a:lnTo>
                    <a:pt x="1132" y="89"/>
                  </a:lnTo>
                  <a:lnTo>
                    <a:pt x="1064" y="57"/>
                  </a:lnTo>
                  <a:lnTo>
                    <a:pt x="996" y="32"/>
                  </a:lnTo>
                  <a:lnTo>
                    <a:pt x="920" y="16"/>
                  </a:lnTo>
                  <a:lnTo>
                    <a:pt x="844" y="4"/>
                  </a:lnTo>
                  <a:lnTo>
                    <a:pt x="768" y="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784" y="2092"/>
              <a:ext cx="1540" cy="1482"/>
            </a:xfrm>
            <a:custGeom>
              <a:avLst/>
              <a:gdLst>
                <a:gd name="T0" fmla="*/ 772 w 1540"/>
                <a:gd name="T1" fmla="*/ 0 h 1482"/>
                <a:gd name="T2" fmla="*/ 616 w 1540"/>
                <a:gd name="T3" fmla="*/ 12 h 1482"/>
                <a:gd name="T4" fmla="*/ 472 w 1540"/>
                <a:gd name="T5" fmla="*/ 57 h 1482"/>
                <a:gd name="T6" fmla="*/ 340 w 1540"/>
                <a:gd name="T7" fmla="*/ 125 h 1482"/>
                <a:gd name="T8" fmla="*/ 228 w 1540"/>
                <a:gd name="T9" fmla="*/ 215 h 1482"/>
                <a:gd name="T10" fmla="*/ 132 w 1540"/>
                <a:gd name="T11" fmla="*/ 328 h 1482"/>
                <a:gd name="T12" fmla="*/ 60 w 1540"/>
                <a:gd name="T13" fmla="*/ 453 h 1482"/>
                <a:gd name="T14" fmla="*/ 16 w 1540"/>
                <a:gd name="T15" fmla="*/ 591 h 1482"/>
                <a:gd name="T16" fmla="*/ 0 w 1540"/>
                <a:gd name="T17" fmla="*/ 741 h 1482"/>
                <a:gd name="T18" fmla="*/ 4 w 1540"/>
                <a:gd name="T19" fmla="*/ 818 h 1482"/>
                <a:gd name="T20" fmla="*/ 36 w 1540"/>
                <a:gd name="T21" fmla="*/ 960 h 1482"/>
                <a:gd name="T22" fmla="*/ 92 w 1540"/>
                <a:gd name="T23" fmla="*/ 1093 h 1482"/>
                <a:gd name="T24" fmla="*/ 176 w 1540"/>
                <a:gd name="T25" fmla="*/ 1215 h 1482"/>
                <a:gd name="T26" fmla="*/ 280 w 1540"/>
                <a:gd name="T27" fmla="*/ 1312 h 1482"/>
                <a:gd name="T28" fmla="*/ 404 w 1540"/>
                <a:gd name="T29" fmla="*/ 1393 h 1482"/>
                <a:gd name="T30" fmla="*/ 540 w 1540"/>
                <a:gd name="T31" fmla="*/ 1449 h 1482"/>
                <a:gd name="T32" fmla="*/ 692 w 1540"/>
                <a:gd name="T33" fmla="*/ 1482 h 1482"/>
                <a:gd name="T34" fmla="*/ 772 w 1540"/>
                <a:gd name="T35" fmla="*/ 1482 h 1482"/>
                <a:gd name="T36" fmla="*/ 924 w 1540"/>
                <a:gd name="T37" fmla="*/ 1470 h 1482"/>
                <a:gd name="T38" fmla="*/ 1068 w 1540"/>
                <a:gd name="T39" fmla="*/ 1425 h 1482"/>
                <a:gd name="T40" fmla="*/ 1200 w 1540"/>
                <a:gd name="T41" fmla="*/ 1356 h 1482"/>
                <a:gd name="T42" fmla="*/ 1316 w 1540"/>
                <a:gd name="T43" fmla="*/ 1267 h 1482"/>
                <a:gd name="T44" fmla="*/ 1408 w 1540"/>
                <a:gd name="T45" fmla="*/ 1154 h 1482"/>
                <a:gd name="T46" fmla="*/ 1480 w 1540"/>
                <a:gd name="T47" fmla="*/ 1028 h 1482"/>
                <a:gd name="T48" fmla="*/ 1524 w 1540"/>
                <a:gd name="T49" fmla="*/ 891 h 1482"/>
                <a:gd name="T50" fmla="*/ 1540 w 1540"/>
                <a:gd name="T51" fmla="*/ 741 h 1482"/>
                <a:gd name="T52" fmla="*/ 1536 w 1540"/>
                <a:gd name="T53" fmla="*/ 664 h 1482"/>
                <a:gd name="T54" fmla="*/ 1504 w 1540"/>
                <a:gd name="T55" fmla="*/ 522 h 1482"/>
                <a:gd name="T56" fmla="*/ 1448 w 1540"/>
                <a:gd name="T57" fmla="*/ 389 h 1482"/>
                <a:gd name="T58" fmla="*/ 1364 w 1540"/>
                <a:gd name="T59" fmla="*/ 267 h 1482"/>
                <a:gd name="T60" fmla="*/ 1260 w 1540"/>
                <a:gd name="T61" fmla="*/ 166 h 1482"/>
                <a:gd name="T62" fmla="*/ 1136 w 1540"/>
                <a:gd name="T63" fmla="*/ 89 h 1482"/>
                <a:gd name="T64" fmla="*/ 1000 w 1540"/>
                <a:gd name="T65" fmla="*/ 32 h 1482"/>
                <a:gd name="T66" fmla="*/ 848 w 1540"/>
                <a:gd name="T67" fmla="*/ 0 h 1482"/>
                <a:gd name="T68" fmla="*/ 772 w 1540"/>
                <a:gd name="T69" fmla="*/ 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0" h="1482">
                  <a:moveTo>
                    <a:pt x="772" y="0"/>
                  </a:moveTo>
                  <a:lnTo>
                    <a:pt x="772" y="0"/>
                  </a:lnTo>
                  <a:lnTo>
                    <a:pt x="692" y="0"/>
                  </a:lnTo>
                  <a:lnTo>
                    <a:pt x="616" y="12"/>
                  </a:lnTo>
                  <a:lnTo>
                    <a:pt x="540" y="32"/>
                  </a:lnTo>
                  <a:lnTo>
                    <a:pt x="472" y="57"/>
                  </a:lnTo>
                  <a:lnTo>
                    <a:pt x="404" y="89"/>
                  </a:lnTo>
                  <a:lnTo>
                    <a:pt x="340" y="125"/>
                  </a:lnTo>
                  <a:lnTo>
                    <a:pt x="280" y="166"/>
                  </a:lnTo>
                  <a:lnTo>
                    <a:pt x="228" y="215"/>
                  </a:lnTo>
                  <a:lnTo>
                    <a:pt x="176" y="267"/>
                  </a:lnTo>
                  <a:lnTo>
                    <a:pt x="132" y="328"/>
                  </a:lnTo>
                  <a:lnTo>
                    <a:pt x="92" y="389"/>
                  </a:lnTo>
                  <a:lnTo>
                    <a:pt x="60" y="453"/>
                  </a:lnTo>
                  <a:lnTo>
                    <a:pt x="36" y="522"/>
                  </a:lnTo>
                  <a:lnTo>
                    <a:pt x="16" y="591"/>
                  </a:lnTo>
                  <a:lnTo>
                    <a:pt x="4" y="66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4" y="818"/>
                  </a:lnTo>
                  <a:lnTo>
                    <a:pt x="16" y="891"/>
                  </a:lnTo>
                  <a:lnTo>
                    <a:pt x="36" y="960"/>
                  </a:lnTo>
                  <a:lnTo>
                    <a:pt x="60" y="1028"/>
                  </a:lnTo>
                  <a:lnTo>
                    <a:pt x="92" y="1093"/>
                  </a:lnTo>
                  <a:lnTo>
                    <a:pt x="132" y="1154"/>
                  </a:lnTo>
                  <a:lnTo>
                    <a:pt x="176" y="1215"/>
                  </a:lnTo>
                  <a:lnTo>
                    <a:pt x="228" y="1267"/>
                  </a:lnTo>
                  <a:lnTo>
                    <a:pt x="280" y="1312"/>
                  </a:lnTo>
                  <a:lnTo>
                    <a:pt x="340" y="1356"/>
                  </a:lnTo>
                  <a:lnTo>
                    <a:pt x="404" y="1393"/>
                  </a:lnTo>
                  <a:lnTo>
                    <a:pt x="472" y="1425"/>
                  </a:lnTo>
                  <a:lnTo>
                    <a:pt x="540" y="1449"/>
                  </a:lnTo>
                  <a:lnTo>
                    <a:pt x="616" y="1470"/>
                  </a:lnTo>
                  <a:lnTo>
                    <a:pt x="692" y="1482"/>
                  </a:lnTo>
                  <a:lnTo>
                    <a:pt x="772" y="1482"/>
                  </a:lnTo>
                  <a:lnTo>
                    <a:pt x="772" y="1482"/>
                  </a:lnTo>
                  <a:lnTo>
                    <a:pt x="848" y="1482"/>
                  </a:lnTo>
                  <a:lnTo>
                    <a:pt x="924" y="1470"/>
                  </a:lnTo>
                  <a:lnTo>
                    <a:pt x="1000" y="1449"/>
                  </a:lnTo>
                  <a:lnTo>
                    <a:pt x="1068" y="1425"/>
                  </a:lnTo>
                  <a:lnTo>
                    <a:pt x="1136" y="1393"/>
                  </a:lnTo>
                  <a:lnTo>
                    <a:pt x="1200" y="1356"/>
                  </a:lnTo>
                  <a:lnTo>
                    <a:pt x="1260" y="1312"/>
                  </a:lnTo>
                  <a:lnTo>
                    <a:pt x="1316" y="1267"/>
                  </a:lnTo>
                  <a:lnTo>
                    <a:pt x="1364" y="1215"/>
                  </a:lnTo>
                  <a:lnTo>
                    <a:pt x="1408" y="1154"/>
                  </a:lnTo>
                  <a:lnTo>
                    <a:pt x="1448" y="1093"/>
                  </a:lnTo>
                  <a:lnTo>
                    <a:pt x="1480" y="1028"/>
                  </a:lnTo>
                  <a:lnTo>
                    <a:pt x="1504" y="960"/>
                  </a:lnTo>
                  <a:lnTo>
                    <a:pt x="1524" y="891"/>
                  </a:lnTo>
                  <a:lnTo>
                    <a:pt x="1536" y="818"/>
                  </a:lnTo>
                  <a:lnTo>
                    <a:pt x="1540" y="741"/>
                  </a:lnTo>
                  <a:lnTo>
                    <a:pt x="1540" y="741"/>
                  </a:lnTo>
                  <a:lnTo>
                    <a:pt x="1536" y="664"/>
                  </a:lnTo>
                  <a:lnTo>
                    <a:pt x="1524" y="591"/>
                  </a:lnTo>
                  <a:lnTo>
                    <a:pt x="1504" y="522"/>
                  </a:lnTo>
                  <a:lnTo>
                    <a:pt x="1480" y="453"/>
                  </a:lnTo>
                  <a:lnTo>
                    <a:pt x="1448" y="389"/>
                  </a:lnTo>
                  <a:lnTo>
                    <a:pt x="1408" y="328"/>
                  </a:lnTo>
                  <a:lnTo>
                    <a:pt x="1364" y="267"/>
                  </a:lnTo>
                  <a:lnTo>
                    <a:pt x="1316" y="215"/>
                  </a:lnTo>
                  <a:lnTo>
                    <a:pt x="1260" y="166"/>
                  </a:lnTo>
                  <a:lnTo>
                    <a:pt x="1200" y="125"/>
                  </a:lnTo>
                  <a:lnTo>
                    <a:pt x="1136" y="89"/>
                  </a:lnTo>
                  <a:lnTo>
                    <a:pt x="1068" y="57"/>
                  </a:lnTo>
                  <a:lnTo>
                    <a:pt x="1000" y="32"/>
                  </a:lnTo>
                  <a:lnTo>
                    <a:pt x="924" y="12"/>
                  </a:lnTo>
                  <a:lnTo>
                    <a:pt x="848" y="0"/>
                  </a:lnTo>
                  <a:lnTo>
                    <a:pt x="772" y="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4" y="2084"/>
              <a:ext cx="1548" cy="1494"/>
            </a:xfrm>
            <a:custGeom>
              <a:avLst/>
              <a:gdLst>
                <a:gd name="T0" fmla="*/ 772 w 1548"/>
                <a:gd name="T1" fmla="*/ 0 h 1494"/>
                <a:gd name="T2" fmla="*/ 616 w 1548"/>
                <a:gd name="T3" fmla="*/ 16 h 1494"/>
                <a:gd name="T4" fmla="*/ 472 w 1548"/>
                <a:gd name="T5" fmla="*/ 61 h 1494"/>
                <a:gd name="T6" fmla="*/ 340 w 1548"/>
                <a:gd name="T7" fmla="*/ 129 h 1494"/>
                <a:gd name="T8" fmla="*/ 228 w 1548"/>
                <a:gd name="T9" fmla="*/ 218 h 1494"/>
                <a:gd name="T10" fmla="*/ 132 w 1548"/>
                <a:gd name="T11" fmla="*/ 332 h 1494"/>
                <a:gd name="T12" fmla="*/ 60 w 1548"/>
                <a:gd name="T13" fmla="*/ 457 h 1494"/>
                <a:gd name="T14" fmla="*/ 16 w 1548"/>
                <a:gd name="T15" fmla="*/ 595 h 1494"/>
                <a:gd name="T16" fmla="*/ 0 w 1548"/>
                <a:gd name="T17" fmla="*/ 745 h 1494"/>
                <a:gd name="T18" fmla="*/ 4 w 1548"/>
                <a:gd name="T19" fmla="*/ 822 h 1494"/>
                <a:gd name="T20" fmla="*/ 32 w 1548"/>
                <a:gd name="T21" fmla="*/ 968 h 1494"/>
                <a:gd name="T22" fmla="*/ 92 w 1548"/>
                <a:gd name="T23" fmla="*/ 1101 h 1494"/>
                <a:gd name="T24" fmla="*/ 176 w 1548"/>
                <a:gd name="T25" fmla="*/ 1223 h 1494"/>
                <a:gd name="T26" fmla="*/ 280 w 1548"/>
                <a:gd name="T27" fmla="*/ 1324 h 1494"/>
                <a:gd name="T28" fmla="*/ 404 w 1548"/>
                <a:gd name="T29" fmla="*/ 1405 h 1494"/>
                <a:gd name="T30" fmla="*/ 544 w 1548"/>
                <a:gd name="T31" fmla="*/ 1462 h 1494"/>
                <a:gd name="T32" fmla="*/ 692 w 1548"/>
                <a:gd name="T33" fmla="*/ 1490 h 1494"/>
                <a:gd name="T34" fmla="*/ 772 w 1548"/>
                <a:gd name="T35" fmla="*/ 1494 h 1494"/>
                <a:gd name="T36" fmla="*/ 928 w 1548"/>
                <a:gd name="T37" fmla="*/ 1478 h 1494"/>
                <a:gd name="T38" fmla="*/ 1072 w 1548"/>
                <a:gd name="T39" fmla="*/ 1433 h 1494"/>
                <a:gd name="T40" fmla="*/ 1204 w 1548"/>
                <a:gd name="T41" fmla="*/ 1364 h 1494"/>
                <a:gd name="T42" fmla="*/ 1320 w 1548"/>
                <a:gd name="T43" fmla="*/ 1275 h 1494"/>
                <a:gd name="T44" fmla="*/ 1416 w 1548"/>
                <a:gd name="T45" fmla="*/ 1162 h 1494"/>
                <a:gd name="T46" fmla="*/ 1484 w 1548"/>
                <a:gd name="T47" fmla="*/ 1036 h 1494"/>
                <a:gd name="T48" fmla="*/ 1532 w 1548"/>
                <a:gd name="T49" fmla="*/ 899 h 1494"/>
                <a:gd name="T50" fmla="*/ 1548 w 1548"/>
                <a:gd name="T51" fmla="*/ 745 h 1494"/>
                <a:gd name="T52" fmla="*/ 1544 w 1548"/>
                <a:gd name="T53" fmla="*/ 672 h 1494"/>
                <a:gd name="T54" fmla="*/ 1512 w 1548"/>
                <a:gd name="T55" fmla="*/ 526 h 1494"/>
                <a:gd name="T56" fmla="*/ 1452 w 1548"/>
                <a:gd name="T57" fmla="*/ 393 h 1494"/>
                <a:gd name="T58" fmla="*/ 1368 w 1548"/>
                <a:gd name="T59" fmla="*/ 271 h 1494"/>
                <a:gd name="T60" fmla="*/ 1264 w 1548"/>
                <a:gd name="T61" fmla="*/ 170 h 1494"/>
                <a:gd name="T62" fmla="*/ 1140 w 1548"/>
                <a:gd name="T63" fmla="*/ 89 h 1494"/>
                <a:gd name="T64" fmla="*/ 1004 w 1548"/>
                <a:gd name="T65" fmla="*/ 32 h 1494"/>
                <a:gd name="T66" fmla="*/ 852 w 1548"/>
                <a:gd name="T67" fmla="*/ 4 h 1494"/>
                <a:gd name="T68" fmla="*/ 772 w 1548"/>
                <a:gd name="T69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8" h="1494">
                  <a:moveTo>
                    <a:pt x="772" y="0"/>
                  </a:moveTo>
                  <a:lnTo>
                    <a:pt x="772" y="0"/>
                  </a:lnTo>
                  <a:lnTo>
                    <a:pt x="692" y="4"/>
                  </a:lnTo>
                  <a:lnTo>
                    <a:pt x="616" y="16"/>
                  </a:lnTo>
                  <a:lnTo>
                    <a:pt x="544" y="32"/>
                  </a:lnTo>
                  <a:lnTo>
                    <a:pt x="472" y="61"/>
                  </a:lnTo>
                  <a:lnTo>
                    <a:pt x="404" y="89"/>
                  </a:lnTo>
                  <a:lnTo>
                    <a:pt x="340" y="129"/>
                  </a:lnTo>
                  <a:lnTo>
                    <a:pt x="280" y="170"/>
                  </a:lnTo>
                  <a:lnTo>
                    <a:pt x="228" y="218"/>
                  </a:lnTo>
                  <a:lnTo>
                    <a:pt x="176" y="271"/>
                  </a:lnTo>
                  <a:lnTo>
                    <a:pt x="132" y="332"/>
                  </a:lnTo>
                  <a:lnTo>
                    <a:pt x="92" y="393"/>
                  </a:lnTo>
                  <a:lnTo>
                    <a:pt x="60" y="457"/>
                  </a:lnTo>
                  <a:lnTo>
                    <a:pt x="32" y="526"/>
                  </a:lnTo>
                  <a:lnTo>
                    <a:pt x="16" y="595"/>
                  </a:lnTo>
                  <a:lnTo>
                    <a:pt x="4" y="672"/>
                  </a:lnTo>
                  <a:lnTo>
                    <a:pt x="0" y="745"/>
                  </a:lnTo>
                  <a:lnTo>
                    <a:pt x="0" y="745"/>
                  </a:lnTo>
                  <a:lnTo>
                    <a:pt x="4" y="822"/>
                  </a:lnTo>
                  <a:lnTo>
                    <a:pt x="16" y="899"/>
                  </a:lnTo>
                  <a:lnTo>
                    <a:pt x="32" y="968"/>
                  </a:lnTo>
                  <a:lnTo>
                    <a:pt x="60" y="1036"/>
                  </a:lnTo>
                  <a:lnTo>
                    <a:pt x="92" y="1101"/>
                  </a:lnTo>
                  <a:lnTo>
                    <a:pt x="132" y="1162"/>
                  </a:lnTo>
                  <a:lnTo>
                    <a:pt x="176" y="1223"/>
                  </a:lnTo>
                  <a:lnTo>
                    <a:pt x="228" y="1275"/>
                  </a:lnTo>
                  <a:lnTo>
                    <a:pt x="280" y="1324"/>
                  </a:lnTo>
                  <a:lnTo>
                    <a:pt x="340" y="1364"/>
                  </a:lnTo>
                  <a:lnTo>
                    <a:pt x="404" y="1405"/>
                  </a:lnTo>
                  <a:lnTo>
                    <a:pt x="472" y="1433"/>
                  </a:lnTo>
                  <a:lnTo>
                    <a:pt x="544" y="1462"/>
                  </a:lnTo>
                  <a:lnTo>
                    <a:pt x="616" y="1478"/>
                  </a:lnTo>
                  <a:lnTo>
                    <a:pt x="692" y="1490"/>
                  </a:lnTo>
                  <a:lnTo>
                    <a:pt x="772" y="1494"/>
                  </a:lnTo>
                  <a:lnTo>
                    <a:pt x="772" y="1494"/>
                  </a:lnTo>
                  <a:lnTo>
                    <a:pt x="852" y="1490"/>
                  </a:lnTo>
                  <a:lnTo>
                    <a:pt x="928" y="1478"/>
                  </a:lnTo>
                  <a:lnTo>
                    <a:pt x="1004" y="1462"/>
                  </a:lnTo>
                  <a:lnTo>
                    <a:pt x="1072" y="1433"/>
                  </a:lnTo>
                  <a:lnTo>
                    <a:pt x="1140" y="1405"/>
                  </a:lnTo>
                  <a:lnTo>
                    <a:pt x="1204" y="1364"/>
                  </a:lnTo>
                  <a:lnTo>
                    <a:pt x="1264" y="1324"/>
                  </a:lnTo>
                  <a:lnTo>
                    <a:pt x="1320" y="1275"/>
                  </a:lnTo>
                  <a:lnTo>
                    <a:pt x="1368" y="1223"/>
                  </a:lnTo>
                  <a:lnTo>
                    <a:pt x="1416" y="1162"/>
                  </a:lnTo>
                  <a:lnTo>
                    <a:pt x="1452" y="1101"/>
                  </a:lnTo>
                  <a:lnTo>
                    <a:pt x="1484" y="1036"/>
                  </a:lnTo>
                  <a:lnTo>
                    <a:pt x="1512" y="968"/>
                  </a:lnTo>
                  <a:lnTo>
                    <a:pt x="1532" y="899"/>
                  </a:lnTo>
                  <a:lnTo>
                    <a:pt x="1544" y="822"/>
                  </a:lnTo>
                  <a:lnTo>
                    <a:pt x="1548" y="745"/>
                  </a:lnTo>
                  <a:lnTo>
                    <a:pt x="1548" y="745"/>
                  </a:lnTo>
                  <a:lnTo>
                    <a:pt x="1544" y="672"/>
                  </a:lnTo>
                  <a:lnTo>
                    <a:pt x="1532" y="595"/>
                  </a:lnTo>
                  <a:lnTo>
                    <a:pt x="1512" y="526"/>
                  </a:lnTo>
                  <a:lnTo>
                    <a:pt x="1484" y="457"/>
                  </a:lnTo>
                  <a:lnTo>
                    <a:pt x="1452" y="393"/>
                  </a:lnTo>
                  <a:lnTo>
                    <a:pt x="1416" y="332"/>
                  </a:lnTo>
                  <a:lnTo>
                    <a:pt x="1368" y="271"/>
                  </a:lnTo>
                  <a:lnTo>
                    <a:pt x="1320" y="218"/>
                  </a:lnTo>
                  <a:lnTo>
                    <a:pt x="1264" y="170"/>
                  </a:lnTo>
                  <a:lnTo>
                    <a:pt x="1204" y="129"/>
                  </a:lnTo>
                  <a:lnTo>
                    <a:pt x="1140" y="89"/>
                  </a:lnTo>
                  <a:lnTo>
                    <a:pt x="1072" y="61"/>
                  </a:lnTo>
                  <a:lnTo>
                    <a:pt x="1004" y="32"/>
                  </a:lnTo>
                  <a:lnTo>
                    <a:pt x="928" y="16"/>
                  </a:lnTo>
                  <a:lnTo>
                    <a:pt x="852" y="4"/>
                  </a:lnTo>
                  <a:lnTo>
                    <a:pt x="772" y="0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0" y="2080"/>
              <a:ext cx="1556" cy="1498"/>
            </a:xfrm>
            <a:custGeom>
              <a:avLst/>
              <a:gdLst>
                <a:gd name="T0" fmla="*/ 780 w 1556"/>
                <a:gd name="T1" fmla="*/ 0 h 1498"/>
                <a:gd name="T2" fmla="*/ 624 w 1556"/>
                <a:gd name="T3" fmla="*/ 16 h 1498"/>
                <a:gd name="T4" fmla="*/ 476 w 1556"/>
                <a:gd name="T5" fmla="*/ 56 h 1498"/>
                <a:gd name="T6" fmla="*/ 344 w 1556"/>
                <a:gd name="T7" fmla="*/ 125 h 1498"/>
                <a:gd name="T8" fmla="*/ 232 w 1556"/>
                <a:gd name="T9" fmla="*/ 218 h 1498"/>
                <a:gd name="T10" fmla="*/ 136 w 1556"/>
                <a:gd name="T11" fmla="*/ 332 h 1498"/>
                <a:gd name="T12" fmla="*/ 64 w 1556"/>
                <a:gd name="T13" fmla="*/ 457 h 1498"/>
                <a:gd name="T14" fmla="*/ 16 w 1556"/>
                <a:gd name="T15" fmla="*/ 599 h 1498"/>
                <a:gd name="T16" fmla="*/ 0 w 1556"/>
                <a:gd name="T17" fmla="*/ 749 h 1498"/>
                <a:gd name="T18" fmla="*/ 4 w 1556"/>
                <a:gd name="T19" fmla="*/ 826 h 1498"/>
                <a:gd name="T20" fmla="*/ 36 w 1556"/>
                <a:gd name="T21" fmla="*/ 972 h 1498"/>
                <a:gd name="T22" fmla="*/ 96 w 1556"/>
                <a:gd name="T23" fmla="*/ 1105 h 1498"/>
                <a:gd name="T24" fmla="*/ 180 w 1556"/>
                <a:gd name="T25" fmla="*/ 1227 h 1498"/>
                <a:gd name="T26" fmla="*/ 284 w 1556"/>
                <a:gd name="T27" fmla="*/ 1328 h 1498"/>
                <a:gd name="T28" fmla="*/ 408 w 1556"/>
                <a:gd name="T29" fmla="*/ 1409 h 1498"/>
                <a:gd name="T30" fmla="*/ 548 w 1556"/>
                <a:gd name="T31" fmla="*/ 1466 h 1498"/>
                <a:gd name="T32" fmla="*/ 700 w 1556"/>
                <a:gd name="T33" fmla="*/ 1494 h 1498"/>
                <a:gd name="T34" fmla="*/ 780 w 1556"/>
                <a:gd name="T35" fmla="*/ 1498 h 1498"/>
                <a:gd name="T36" fmla="*/ 936 w 1556"/>
                <a:gd name="T37" fmla="*/ 1482 h 1498"/>
                <a:gd name="T38" fmla="*/ 1080 w 1556"/>
                <a:gd name="T39" fmla="*/ 1441 h 1498"/>
                <a:gd name="T40" fmla="*/ 1212 w 1556"/>
                <a:gd name="T41" fmla="*/ 1368 h 1498"/>
                <a:gd name="T42" fmla="*/ 1328 w 1556"/>
                <a:gd name="T43" fmla="*/ 1279 h 1498"/>
                <a:gd name="T44" fmla="*/ 1424 w 1556"/>
                <a:gd name="T45" fmla="*/ 1166 h 1498"/>
                <a:gd name="T46" fmla="*/ 1496 w 1556"/>
                <a:gd name="T47" fmla="*/ 1040 h 1498"/>
                <a:gd name="T48" fmla="*/ 1540 w 1556"/>
                <a:gd name="T49" fmla="*/ 899 h 1498"/>
                <a:gd name="T50" fmla="*/ 1556 w 1556"/>
                <a:gd name="T51" fmla="*/ 749 h 1498"/>
                <a:gd name="T52" fmla="*/ 1552 w 1556"/>
                <a:gd name="T53" fmla="*/ 672 h 1498"/>
                <a:gd name="T54" fmla="*/ 1524 w 1556"/>
                <a:gd name="T55" fmla="*/ 526 h 1498"/>
                <a:gd name="T56" fmla="*/ 1464 w 1556"/>
                <a:gd name="T57" fmla="*/ 393 h 1498"/>
                <a:gd name="T58" fmla="*/ 1380 w 1556"/>
                <a:gd name="T59" fmla="*/ 271 h 1498"/>
                <a:gd name="T60" fmla="*/ 1272 w 1556"/>
                <a:gd name="T61" fmla="*/ 170 h 1498"/>
                <a:gd name="T62" fmla="*/ 1148 w 1556"/>
                <a:gd name="T63" fmla="*/ 89 h 1498"/>
                <a:gd name="T64" fmla="*/ 1012 w 1556"/>
                <a:gd name="T65" fmla="*/ 32 h 1498"/>
                <a:gd name="T66" fmla="*/ 860 w 1556"/>
                <a:gd name="T67" fmla="*/ 4 h 1498"/>
                <a:gd name="T68" fmla="*/ 780 w 1556"/>
                <a:gd name="T69" fmla="*/ 0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6" h="1498">
                  <a:moveTo>
                    <a:pt x="780" y="0"/>
                  </a:moveTo>
                  <a:lnTo>
                    <a:pt x="780" y="0"/>
                  </a:lnTo>
                  <a:lnTo>
                    <a:pt x="700" y="4"/>
                  </a:lnTo>
                  <a:lnTo>
                    <a:pt x="624" y="16"/>
                  </a:lnTo>
                  <a:lnTo>
                    <a:pt x="548" y="32"/>
                  </a:lnTo>
                  <a:lnTo>
                    <a:pt x="476" y="56"/>
                  </a:lnTo>
                  <a:lnTo>
                    <a:pt x="408" y="89"/>
                  </a:lnTo>
                  <a:lnTo>
                    <a:pt x="344" y="125"/>
                  </a:lnTo>
                  <a:lnTo>
                    <a:pt x="284" y="170"/>
                  </a:lnTo>
                  <a:lnTo>
                    <a:pt x="232" y="218"/>
                  </a:lnTo>
                  <a:lnTo>
                    <a:pt x="180" y="271"/>
                  </a:lnTo>
                  <a:lnTo>
                    <a:pt x="136" y="332"/>
                  </a:lnTo>
                  <a:lnTo>
                    <a:pt x="96" y="393"/>
                  </a:lnTo>
                  <a:lnTo>
                    <a:pt x="64" y="457"/>
                  </a:lnTo>
                  <a:lnTo>
                    <a:pt x="36" y="526"/>
                  </a:lnTo>
                  <a:lnTo>
                    <a:pt x="16" y="599"/>
                  </a:lnTo>
                  <a:lnTo>
                    <a:pt x="4" y="672"/>
                  </a:lnTo>
                  <a:lnTo>
                    <a:pt x="0" y="749"/>
                  </a:lnTo>
                  <a:lnTo>
                    <a:pt x="0" y="749"/>
                  </a:lnTo>
                  <a:lnTo>
                    <a:pt x="4" y="826"/>
                  </a:lnTo>
                  <a:lnTo>
                    <a:pt x="16" y="899"/>
                  </a:lnTo>
                  <a:lnTo>
                    <a:pt x="36" y="972"/>
                  </a:lnTo>
                  <a:lnTo>
                    <a:pt x="64" y="1040"/>
                  </a:lnTo>
                  <a:lnTo>
                    <a:pt x="96" y="1105"/>
                  </a:lnTo>
                  <a:lnTo>
                    <a:pt x="136" y="1166"/>
                  </a:lnTo>
                  <a:lnTo>
                    <a:pt x="180" y="1227"/>
                  </a:lnTo>
                  <a:lnTo>
                    <a:pt x="232" y="1279"/>
                  </a:lnTo>
                  <a:lnTo>
                    <a:pt x="284" y="1328"/>
                  </a:lnTo>
                  <a:lnTo>
                    <a:pt x="344" y="1368"/>
                  </a:lnTo>
                  <a:lnTo>
                    <a:pt x="408" y="1409"/>
                  </a:lnTo>
                  <a:lnTo>
                    <a:pt x="476" y="1441"/>
                  </a:lnTo>
                  <a:lnTo>
                    <a:pt x="548" y="1466"/>
                  </a:lnTo>
                  <a:lnTo>
                    <a:pt x="624" y="1482"/>
                  </a:lnTo>
                  <a:lnTo>
                    <a:pt x="700" y="1494"/>
                  </a:lnTo>
                  <a:lnTo>
                    <a:pt x="780" y="1498"/>
                  </a:lnTo>
                  <a:lnTo>
                    <a:pt x="780" y="1498"/>
                  </a:lnTo>
                  <a:lnTo>
                    <a:pt x="860" y="1494"/>
                  </a:lnTo>
                  <a:lnTo>
                    <a:pt x="936" y="1482"/>
                  </a:lnTo>
                  <a:lnTo>
                    <a:pt x="1012" y="1466"/>
                  </a:lnTo>
                  <a:lnTo>
                    <a:pt x="1080" y="1441"/>
                  </a:lnTo>
                  <a:lnTo>
                    <a:pt x="1148" y="1409"/>
                  </a:lnTo>
                  <a:lnTo>
                    <a:pt x="1212" y="1368"/>
                  </a:lnTo>
                  <a:lnTo>
                    <a:pt x="1272" y="1328"/>
                  </a:lnTo>
                  <a:lnTo>
                    <a:pt x="1328" y="1279"/>
                  </a:lnTo>
                  <a:lnTo>
                    <a:pt x="1380" y="1227"/>
                  </a:lnTo>
                  <a:lnTo>
                    <a:pt x="1424" y="1166"/>
                  </a:lnTo>
                  <a:lnTo>
                    <a:pt x="1464" y="1105"/>
                  </a:lnTo>
                  <a:lnTo>
                    <a:pt x="1496" y="1040"/>
                  </a:lnTo>
                  <a:lnTo>
                    <a:pt x="1524" y="972"/>
                  </a:lnTo>
                  <a:lnTo>
                    <a:pt x="1540" y="899"/>
                  </a:lnTo>
                  <a:lnTo>
                    <a:pt x="1552" y="826"/>
                  </a:lnTo>
                  <a:lnTo>
                    <a:pt x="1556" y="749"/>
                  </a:lnTo>
                  <a:lnTo>
                    <a:pt x="1556" y="749"/>
                  </a:lnTo>
                  <a:lnTo>
                    <a:pt x="1552" y="672"/>
                  </a:lnTo>
                  <a:lnTo>
                    <a:pt x="1540" y="599"/>
                  </a:lnTo>
                  <a:lnTo>
                    <a:pt x="1524" y="526"/>
                  </a:lnTo>
                  <a:lnTo>
                    <a:pt x="1496" y="457"/>
                  </a:lnTo>
                  <a:lnTo>
                    <a:pt x="1464" y="393"/>
                  </a:lnTo>
                  <a:lnTo>
                    <a:pt x="1424" y="332"/>
                  </a:lnTo>
                  <a:lnTo>
                    <a:pt x="1380" y="271"/>
                  </a:lnTo>
                  <a:lnTo>
                    <a:pt x="1328" y="218"/>
                  </a:lnTo>
                  <a:lnTo>
                    <a:pt x="1272" y="170"/>
                  </a:lnTo>
                  <a:lnTo>
                    <a:pt x="1212" y="125"/>
                  </a:lnTo>
                  <a:lnTo>
                    <a:pt x="1148" y="89"/>
                  </a:lnTo>
                  <a:lnTo>
                    <a:pt x="1080" y="56"/>
                  </a:lnTo>
                  <a:lnTo>
                    <a:pt x="1012" y="32"/>
                  </a:lnTo>
                  <a:lnTo>
                    <a:pt x="936" y="16"/>
                  </a:lnTo>
                  <a:lnTo>
                    <a:pt x="860" y="4"/>
                  </a:lnTo>
                  <a:lnTo>
                    <a:pt x="780" y="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80" y="2072"/>
              <a:ext cx="1564" cy="1510"/>
            </a:xfrm>
            <a:custGeom>
              <a:avLst/>
              <a:gdLst>
                <a:gd name="T0" fmla="*/ 784 w 1564"/>
                <a:gd name="T1" fmla="*/ 0 h 1510"/>
                <a:gd name="T2" fmla="*/ 624 w 1564"/>
                <a:gd name="T3" fmla="*/ 16 h 1510"/>
                <a:gd name="T4" fmla="*/ 480 w 1564"/>
                <a:gd name="T5" fmla="*/ 60 h 1510"/>
                <a:gd name="T6" fmla="*/ 344 w 1564"/>
                <a:gd name="T7" fmla="*/ 129 h 1510"/>
                <a:gd name="T8" fmla="*/ 232 w 1564"/>
                <a:gd name="T9" fmla="*/ 222 h 1510"/>
                <a:gd name="T10" fmla="*/ 136 w 1564"/>
                <a:gd name="T11" fmla="*/ 336 h 1510"/>
                <a:gd name="T12" fmla="*/ 64 w 1564"/>
                <a:gd name="T13" fmla="*/ 461 h 1510"/>
                <a:gd name="T14" fmla="*/ 16 w 1564"/>
                <a:gd name="T15" fmla="*/ 603 h 1510"/>
                <a:gd name="T16" fmla="*/ 0 w 1564"/>
                <a:gd name="T17" fmla="*/ 753 h 1510"/>
                <a:gd name="T18" fmla="*/ 4 w 1564"/>
                <a:gd name="T19" fmla="*/ 830 h 1510"/>
                <a:gd name="T20" fmla="*/ 36 w 1564"/>
                <a:gd name="T21" fmla="*/ 980 h 1510"/>
                <a:gd name="T22" fmla="*/ 96 w 1564"/>
                <a:gd name="T23" fmla="*/ 1113 h 1510"/>
                <a:gd name="T24" fmla="*/ 180 w 1564"/>
                <a:gd name="T25" fmla="*/ 1235 h 1510"/>
                <a:gd name="T26" fmla="*/ 284 w 1564"/>
                <a:gd name="T27" fmla="*/ 1336 h 1510"/>
                <a:gd name="T28" fmla="*/ 412 w 1564"/>
                <a:gd name="T29" fmla="*/ 1417 h 1510"/>
                <a:gd name="T30" fmla="*/ 552 w 1564"/>
                <a:gd name="T31" fmla="*/ 1474 h 1510"/>
                <a:gd name="T32" fmla="*/ 704 w 1564"/>
                <a:gd name="T33" fmla="*/ 1506 h 1510"/>
                <a:gd name="T34" fmla="*/ 784 w 1564"/>
                <a:gd name="T35" fmla="*/ 1510 h 1510"/>
                <a:gd name="T36" fmla="*/ 940 w 1564"/>
                <a:gd name="T37" fmla="*/ 1494 h 1510"/>
                <a:gd name="T38" fmla="*/ 1084 w 1564"/>
                <a:gd name="T39" fmla="*/ 1449 h 1510"/>
                <a:gd name="T40" fmla="*/ 1220 w 1564"/>
                <a:gd name="T41" fmla="*/ 1380 h 1510"/>
                <a:gd name="T42" fmla="*/ 1336 w 1564"/>
                <a:gd name="T43" fmla="*/ 1287 h 1510"/>
                <a:gd name="T44" fmla="*/ 1428 w 1564"/>
                <a:gd name="T45" fmla="*/ 1174 h 1510"/>
                <a:gd name="T46" fmla="*/ 1500 w 1564"/>
                <a:gd name="T47" fmla="*/ 1048 h 1510"/>
                <a:gd name="T48" fmla="*/ 1548 w 1564"/>
                <a:gd name="T49" fmla="*/ 907 h 1510"/>
                <a:gd name="T50" fmla="*/ 1564 w 1564"/>
                <a:gd name="T51" fmla="*/ 753 h 1510"/>
                <a:gd name="T52" fmla="*/ 1560 w 1564"/>
                <a:gd name="T53" fmla="*/ 676 h 1510"/>
                <a:gd name="T54" fmla="*/ 1528 w 1564"/>
                <a:gd name="T55" fmla="*/ 530 h 1510"/>
                <a:gd name="T56" fmla="*/ 1468 w 1564"/>
                <a:gd name="T57" fmla="*/ 396 h 1510"/>
                <a:gd name="T58" fmla="*/ 1384 w 1564"/>
                <a:gd name="T59" fmla="*/ 275 h 1510"/>
                <a:gd name="T60" fmla="*/ 1280 w 1564"/>
                <a:gd name="T61" fmla="*/ 174 h 1510"/>
                <a:gd name="T62" fmla="*/ 1156 w 1564"/>
                <a:gd name="T63" fmla="*/ 93 h 1510"/>
                <a:gd name="T64" fmla="*/ 1016 w 1564"/>
                <a:gd name="T65" fmla="*/ 36 h 1510"/>
                <a:gd name="T66" fmla="*/ 860 w 1564"/>
                <a:gd name="T67" fmla="*/ 4 h 1510"/>
                <a:gd name="T68" fmla="*/ 784 w 1564"/>
                <a:gd name="T69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4" h="1510">
                  <a:moveTo>
                    <a:pt x="784" y="0"/>
                  </a:moveTo>
                  <a:lnTo>
                    <a:pt x="784" y="0"/>
                  </a:lnTo>
                  <a:lnTo>
                    <a:pt x="704" y="4"/>
                  </a:lnTo>
                  <a:lnTo>
                    <a:pt x="624" y="16"/>
                  </a:lnTo>
                  <a:lnTo>
                    <a:pt x="552" y="36"/>
                  </a:lnTo>
                  <a:lnTo>
                    <a:pt x="480" y="60"/>
                  </a:lnTo>
                  <a:lnTo>
                    <a:pt x="412" y="93"/>
                  </a:lnTo>
                  <a:lnTo>
                    <a:pt x="344" y="129"/>
                  </a:lnTo>
                  <a:lnTo>
                    <a:pt x="284" y="174"/>
                  </a:lnTo>
                  <a:lnTo>
                    <a:pt x="232" y="222"/>
                  </a:lnTo>
                  <a:lnTo>
                    <a:pt x="180" y="275"/>
                  </a:lnTo>
                  <a:lnTo>
                    <a:pt x="136" y="336"/>
                  </a:lnTo>
                  <a:lnTo>
                    <a:pt x="96" y="396"/>
                  </a:lnTo>
                  <a:lnTo>
                    <a:pt x="64" y="461"/>
                  </a:lnTo>
                  <a:lnTo>
                    <a:pt x="36" y="530"/>
                  </a:lnTo>
                  <a:lnTo>
                    <a:pt x="16" y="603"/>
                  </a:lnTo>
                  <a:lnTo>
                    <a:pt x="4" y="676"/>
                  </a:lnTo>
                  <a:lnTo>
                    <a:pt x="0" y="753"/>
                  </a:lnTo>
                  <a:lnTo>
                    <a:pt x="0" y="753"/>
                  </a:lnTo>
                  <a:lnTo>
                    <a:pt x="4" y="830"/>
                  </a:lnTo>
                  <a:lnTo>
                    <a:pt x="16" y="907"/>
                  </a:lnTo>
                  <a:lnTo>
                    <a:pt x="36" y="980"/>
                  </a:lnTo>
                  <a:lnTo>
                    <a:pt x="64" y="1048"/>
                  </a:lnTo>
                  <a:lnTo>
                    <a:pt x="96" y="1113"/>
                  </a:lnTo>
                  <a:lnTo>
                    <a:pt x="136" y="1174"/>
                  </a:lnTo>
                  <a:lnTo>
                    <a:pt x="180" y="1235"/>
                  </a:lnTo>
                  <a:lnTo>
                    <a:pt x="232" y="1287"/>
                  </a:lnTo>
                  <a:lnTo>
                    <a:pt x="284" y="1336"/>
                  </a:lnTo>
                  <a:lnTo>
                    <a:pt x="344" y="1380"/>
                  </a:lnTo>
                  <a:lnTo>
                    <a:pt x="412" y="1417"/>
                  </a:lnTo>
                  <a:lnTo>
                    <a:pt x="480" y="1449"/>
                  </a:lnTo>
                  <a:lnTo>
                    <a:pt x="552" y="1474"/>
                  </a:lnTo>
                  <a:lnTo>
                    <a:pt x="624" y="1494"/>
                  </a:lnTo>
                  <a:lnTo>
                    <a:pt x="704" y="1506"/>
                  </a:lnTo>
                  <a:lnTo>
                    <a:pt x="784" y="1510"/>
                  </a:lnTo>
                  <a:lnTo>
                    <a:pt x="784" y="1510"/>
                  </a:lnTo>
                  <a:lnTo>
                    <a:pt x="860" y="1506"/>
                  </a:lnTo>
                  <a:lnTo>
                    <a:pt x="940" y="1494"/>
                  </a:lnTo>
                  <a:lnTo>
                    <a:pt x="1016" y="1474"/>
                  </a:lnTo>
                  <a:lnTo>
                    <a:pt x="1084" y="1449"/>
                  </a:lnTo>
                  <a:lnTo>
                    <a:pt x="1156" y="1417"/>
                  </a:lnTo>
                  <a:lnTo>
                    <a:pt x="1220" y="1380"/>
                  </a:lnTo>
                  <a:lnTo>
                    <a:pt x="1280" y="1336"/>
                  </a:lnTo>
                  <a:lnTo>
                    <a:pt x="1336" y="1287"/>
                  </a:lnTo>
                  <a:lnTo>
                    <a:pt x="1384" y="1235"/>
                  </a:lnTo>
                  <a:lnTo>
                    <a:pt x="1428" y="1174"/>
                  </a:lnTo>
                  <a:lnTo>
                    <a:pt x="1468" y="1113"/>
                  </a:lnTo>
                  <a:lnTo>
                    <a:pt x="1500" y="1048"/>
                  </a:lnTo>
                  <a:lnTo>
                    <a:pt x="1528" y="980"/>
                  </a:lnTo>
                  <a:lnTo>
                    <a:pt x="1548" y="907"/>
                  </a:lnTo>
                  <a:lnTo>
                    <a:pt x="1560" y="830"/>
                  </a:lnTo>
                  <a:lnTo>
                    <a:pt x="1564" y="753"/>
                  </a:lnTo>
                  <a:lnTo>
                    <a:pt x="1564" y="753"/>
                  </a:lnTo>
                  <a:lnTo>
                    <a:pt x="1560" y="676"/>
                  </a:lnTo>
                  <a:lnTo>
                    <a:pt x="1548" y="603"/>
                  </a:lnTo>
                  <a:lnTo>
                    <a:pt x="1528" y="530"/>
                  </a:lnTo>
                  <a:lnTo>
                    <a:pt x="1500" y="461"/>
                  </a:lnTo>
                  <a:lnTo>
                    <a:pt x="1468" y="396"/>
                  </a:lnTo>
                  <a:lnTo>
                    <a:pt x="1428" y="336"/>
                  </a:lnTo>
                  <a:lnTo>
                    <a:pt x="1384" y="275"/>
                  </a:lnTo>
                  <a:lnTo>
                    <a:pt x="1336" y="222"/>
                  </a:lnTo>
                  <a:lnTo>
                    <a:pt x="1280" y="174"/>
                  </a:lnTo>
                  <a:lnTo>
                    <a:pt x="1220" y="129"/>
                  </a:lnTo>
                  <a:lnTo>
                    <a:pt x="1156" y="93"/>
                  </a:lnTo>
                  <a:lnTo>
                    <a:pt x="1084" y="60"/>
                  </a:lnTo>
                  <a:lnTo>
                    <a:pt x="1016" y="36"/>
                  </a:lnTo>
                  <a:lnTo>
                    <a:pt x="940" y="16"/>
                  </a:lnTo>
                  <a:lnTo>
                    <a:pt x="860" y="4"/>
                  </a:lnTo>
                  <a:lnTo>
                    <a:pt x="784" y="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780" y="2068"/>
              <a:ext cx="1568" cy="1514"/>
            </a:xfrm>
            <a:custGeom>
              <a:avLst/>
              <a:gdLst>
                <a:gd name="T0" fmla="*/ 784 w 1568"/>
                <a:gd name="T1" fmla="*/ 0 h 1514"/>
                <a:gd name="T2" fmla="*/ 628 w 1568"/>
                <a:gd name="T3" fmla="*/ 16 h 1514"/>
                <a:gd name="T4" fmla="*/ 480 w 1568"/>
                <a:gd name="T5" fmla="*/ 60 h 1514"/>
                <a:gd name="T6" fmla="*/ 348 w 1568"/>
                <a:gd name="T7" fmla="*/ 129 h 1514"/>
                <a:gd name="T8" fmla="*/ 232 w 1568"/>
                <a:gd name="T9" fmla="*/ 222 h 1514"/>
                <a:gd name="T10" fmla="*/ 136 w 1568"/>
                <a:gd name="T11" fmla="*/ 336 h 1514"/>
                <a:gd name="T12" fmla="*/ 60 w 1568"/>
                <a:gd name="T13" fmla="*/ 461 h 1514"/>
                <a:gd name="T14" fmla="*/ 16 w 1568"/>
                <a:gd name="T15" fmla="*/ 603 h 1514"/>
                <a:gd name="T16" fmla="*/ 0 w 1568"/>
                <a:gd name="T17" fmla="*/ 757 h 1514"/>
                <a:gd name="T18" fmla="*/ 4 w 1568"/>
                <a:gd name="T19" fmla="*/ 834 h 1514"/>
                <a:gd name="T20" fmla="*/ 36 w 1568"/>
                <a:gd name="T21" fmla="*/ 979 h 1514"/>
                <a:gd name="T22" fmla="*/ 96 w 1568"/>
                <a:gd name="T23" fmla="*/ 1117 h 1514"/>
                <a:gd name="T24" fmla="*/ 180 w 1568"/>
                <a:gd name="T25" fmla="*/ 1239 h 1514"/>
                <a:gd name="T26" fmla="*/ 288 w 1568"/>
                <a:gd name="T27" fmla="*/ 1340 h 1514"/>
                <a:gd name="T28" fmla="*/ 412 w 1568"/>
                <a:gd name="T29" fmla="*/ 1421 h 1514"/>
                <a:gd name="T30" fmla="*/ 552 w 1568"/>
                <a:gd name="T31" fmla="*/ 1482 h 1514"/>
                <a:gd name="T32" fmla="*/ 704 w 1568"/>
                <a:gd name="T33" fmla="*/ 1510 h 1514"/>
                <a:gd name="T34" fmla="*/ 784 w 1568"/>
                <a:gd name="T35" fmla="*/ 1514 h 1514"/>
                <a:gd name="T36" fmla="*/ 944 w 1568"/>
                <a:gd name="T37" fmla="*/ 1498 h 1514"/>
                <a:gd name="T38" fmla="*/ 1088 w 1568"/>
                <a:gd name="T39" fmla="*/ 1453 h 1514"/>
                <a:gd name="T40" fmla="*/ 1224 w 1568"/>
                <a:gd name="T41" fmla="*/ 1384 h 1514"/>
                <a:gd name="T42" fmla="*/ 1340 w 1568"/>
                <a:gd name="T43" fmla="*/ 1291 h 1514"/>
                <a:gd name="T44" fmla="*/ 1436 w 1568"/>
                <a:gd name="T45" fmla="*/ 1178 h 1514"/>
                <a:gd name="T46" fmla="*/ 1508 w 1568"/>
                <a:gd name="T47" fmla="*/ 1052 h 1514"/>
                <a:gd name="T48" fmla="*/ 1552 w 1568"/>
                <a:gd name="T49" fmla="*/ 911 h 1514"/>
                <a:gd name="T50" fmla="*/ 1568 w 1568"/>
                <a:gd name="T51" fmla="*/ 757 h 1514"/>
                <a:gd name="T52" fmla="*/ 1564 w 1568"/>
                <a:gd name="T53" fmla="*/ 680 h 1514"/>
                <a:gd name="T54" fmla="*/ 1536 w 1568"/>
                <a:gd name="T55" fmla="*/ 530 h 1514"/>
                <a:gd name="T56" fmla="*/ 1476 w 1568"/>
                <a:gd name="T57" fmla="*/ 396 h 1514"/>
                <a:gd name="T58" fmla="*/ 1392 w 1568"/>
                <a:gd name="T59" fmla="*/ 275 h 1514"/>
                <a:gd name="T60" fmla="*/ 1284 w 1568"/>
                <a:gd name="T61" fmla="*/ 174 h 1514"/>
                <a:gd name="T62" fmla="*/ 1160 w 1568"/>
                <a:gd name="T63" fmla="*/ 93 h 1514"/>
                <a:gd name="T64" fmla="*/ 1016 w 1568"/>
                <a:gd name="T65" fmla="*/ 32 h 1514"/>
                <a:gd name="T66" fmla="*/ 864 w 1568"/>
                <a:gd name="T67" fmla="*/ 4 h 1514"/>
                <a:gd name="T68" fmla="*/ 784 w 1568"/>
                <a:gd name="T69" fmla="*/ 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8" h="1514">
                  <a:moveTo>
                    <a:pt x="784" y="0"/>
                  </a:moveTo>
                  <a:lnTo>
                    <a:pt x="784" y="0"/>
                  </a:lnTo>
                  <a:lnTo>
                    <a:pt x="704" y="4"/>
                  </a:lnTo>
                  <a:lnTo>
                    <a:pt x="628" y="16"/>
                  </a:lnTo>
                  <a:lnTo>
                    <a:pt x="552" y="32"/>
                  </a:lnTo>
                  <a:lnTo>
                    <a:pt x="480" y="60"/>
                  </a:lnTo>
                  <a:lnTo>
                    <a:pt x="412" y="93"/>
                  </a:lnTo>
                  <a:lnTo>
                    <a:pt x="348" y="129"/>
                  </a:lnTo>
                  <a:lnTo>
                    <a:pt x="288" y="174"/>
                  </a:lnTo>
                  <a:lnTo>
                    <a:pt x="232" y="222"/>
                  </a:lnTo>
                  <a:lnTo>
                    <a:pt x="180" y="275"/>
                  </a:lnTo>
                  <a:lnTo>
                    <a:pt x="136" y="336"/>
                  </a:lnTo>
                  <a:lnTo>
                    <a:pt x="96" y="396"/>
                  </a:lnTo>
                  <a:lnTo>
                    <a:pt x="60" y="461"/>
                  </a:lnTo>
                  <a:lnTo>
                    <a:pt x="36" y="530"/>
                  </a:lnTo>
                  <a:lnTo>
                    <a:pt x="16" y="603"/>
                  </a:lnTo>
                  <a:lnTo>
                    <a:pt x="4" y="680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4" y="834"/>
                  </a:lnTo>
                  <a:lnTo>
                    <a:pt x="16" y="911"/>
                  </a:lnTo>
                  <a:lnTo>
                    <a:pt x="36" y="979"/>
                  </a:lnTo>
                  <a:lnTo>
                    <a:pt x="60" y="1052"/>
                  </a:lnTo>
                  <a:lnTo>
                    <a:pt x="96" y="1117"/>
                  </a:lnTo>
                  <a:lnTo>
                    <a:pt x="136" y="1178"/>
                  </a:lnTo>
                  <a:lnTo>
                    <a:pt x="180" y="1239"/>
                  </a:lnTo>
                  <a:lnTo>
                    <a:pt x="232" y="1291"/>
                  </a:lnTo>
                  <a:lnTo>
                    <a:pt x="288" y="1340"/>
                  </a:lnTo>
                  <a:lnTo>
                    <a:pt x="348" y="1384"/>
                  </a:lnTo>
                  <a:lnTo>
                    <a:pt x="412" y="1421"/>
                  </a:lnTo>
                  <a:lnTo>
                    <a:pt x="480" y="1453"/>
                  </a:lnTo>
                  <a:lnTo>
                    <a:pt x="552" y="1482"/>
                  </a:lnTo>
                  <a:lnTo>
                    <a:pt x="628" y="1498"/>
                  </a:lnTo>
                  <a:lnTo>
                    <a:pt x="704" y="1510"/>
                  </a:lnTo>
                  <a:lnTo>
                    <a:pt x="784" y="1514"/>
                  </a:lnTo>
                  <a:lnTo>
                    <a:pt x="784" y="1514"/>
                  </a:lnTo>
                  <a:lnTo>
                    <a:pt x="864" y="1510"/>
                  </a:lnTo>
                  <a:lnTo>
                    <a:pt x="944" y="1498"/>
                  </a:lnTo>
                  <a:lnTo>
                    <a:pt x="1016" y="1482"/>
                  </a:lnTo>
                  <a:lnTo>
                    <a:pt x="1088" y="1453"/>
                  </a:lnTo>
                  <a:lnTo>
                    <a:pt x="1160" y="1421"/>
                  </a:lnTo>
                  <a:lnTo>
                    <a:pt x="1224" y="1384"/>
                  </a:lnTo>
                  <a:lnTo>
                    <a:pt x="1284" y="1340"/>
                  </a:lnTo>
                  <a:lnTo>
                    <a:pt x="1340" y="1291"/>
                  </a:lnTo>
                  <a:lnTo>
                    <a:pt x="1392" y="1239"/>
                  </a:lnTo>
                  <a:lnTo>
                    <a:pt x="1436" y="1178"/>
                  </a:lnTo>
                  <a:lnTo>
                    <a:pt x="1476" y="1117"/>
                  </a:lnTo>
                  <a:lnTo>
                    <a:pt x="1508" y="1052"/>
                  </a:lnTo>
                  <a:lnTo>
                    <a:pt x="1536" y="979"/>
                  </a:lnTo>
                  <a:lnTo>
                    <a:pt x="1552" y="911"/>
                  </a:lnTo>
                  <a:lnTo>
                    <a:pt x="1564" y="834"/>
                  </a:lnTo>
                  <a:lnTo>
                    <a:pt x="1568" y="757"/>
                  </a:lnTo>
                  <a:lnTo>
                    <a:pt x="1568" y="757"/>
                  </a:lnTo>
                  <a:lnTo>
                    <a:pt x="1564" y="680"/>
                  </a:lnTo>
                  <a:lnTo>
                    <a:pt x="1552" y="603"/>
                  </a:lnTo>
                  <a:lnTo>
                    <a:pt x="1536" y="530"/>
                  </a:lnTo>
                  <a:lnTo>
                    <a:pt x="1508" y="461"/>
                  </a:lnTo>
                  <a:lnTo>
                    <a:pt x="1476" y="396"/>
                  </a:lnTo>
                  <a:lnTo>
                    <a:pt x="1436" y="336"/>
                  </a:lnTo>
                  <a:lnTo>
                    <a:pt x="1392" y="275"/>
                  </a:lnTo>
                  <a:lnTo>
                    <a:pt x="1340" y="222"/>
                  </a:lnTo>
                  <a:lnTo>
                    <a:pt x="1284" y="174"/>
                  </a:lnTo>
                  <a:lnTo>
                    <a:pt x="1224" y="129"/>
                  </a:lnTo>
                  <a:lnTo>
                    <a:pt x="1160" y="93"/>
                  </a:lnTo>
                  <a:lnTo>
                    <a:pt x="1088" y="60"/>
                  </a:lnTo>
                  <a:lnTo>
                    <a:pt x="1016" y="32"/>
                  </a:lnTo>
                  <a:lnTo>
                    <a:pt x="944" y="16"/>
                  </a:lnTo>
                  <a:lnTo>
                    <a:pt x="864" y="4"/>
                  </a:lnTo>
                  <a:lnTo>
                    <a:pt x="784" y="0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780" y="2064"/>
              <a:ext cx="1576" cy="1518"/>
            </a:xfrm>
            <a:custGeom>
              <a:avLst/>
              <a:gdLst>
                <a:gd name="T0" fmla="*/ 788 w 1576"/>
                <a:gd name="T1" fmla="*/ 0 h 1518"/>
                <a:gd name="T2" fmla="*/ 628 w 1576"/>
                <a:gd name="T3" fmla="*/ 12 h 1518"/>
                <a:gd name="T4" fmla="*/ 480 w 1576"/>
                <a:gd name="T5" fmla="*/ 56 h 1518"/>
                <a:gd name="T6" fmla="*/ 348 w 1576"/>
                <a:gd name="T7" fmla="*/ 129 h 1518"/>
                <a:gd name="T8" fmla="*/ 232 w 1576"/>
                <a:gd name="T9" fmla="*/ 222 h 1518"/>
                <a:gd name="T10" fmla="*/ 132 w 1576"/>
                <a:gd name="T11" fmla="*/ 336 h 1518"/>
                <a:gd name="T12" fmla="*/ 60 w 1576"/>
                <a:gd name="T13" fmla="*/ 461 h 1518"/>
                <a:gd name="T14" fmla="*/ 16 w 1576"/>
                <a:gd name="T15" fmla="*/ 607 h 1518"/>
                <a:gd name="T16" fmla="*/ 0 w 1576"/>
                <a:gd name="T17" fmla="*/ 757 h 1518"/>
                <a:gd name="T18" fmla="*/ 4 w 1576"/>
                <a:gd name="T19" fmla="*/ 838 h 1518"/>
                <a:gd name="T20" fmla="*/ 36 w 1576"/>
                <a:gd name="T21" fmla="*/ 983 h 1518"/>
                <a:gd name="T22" fmla="*/ 96 w 1576"/>
                <a:gd name="T23" fmla="*/ 1121 h 1518"/>
                <a:gd name="T24" fmla="*/ 180 w 1576"/>
                <a:gd name="T25" fmla="*/ 1243 h 1518"/>
                <a:gd name="T26" fmla="*/ 288 w 1576"/>
                <a:gd name="T27" fmla="*/ 1344 h 1518"/>
                <a:gd name="T28" fmla="*/ 412 w 1576"/>
                <a:gd name="T29" fmla="*/ 1429 h 1518"/>
                <a:gd name="T30" fmla="*/ 552 w 1576"/>
                <a:gd name="T31" fmla="*/ 1486 h 1518"/>
                <a:gd name="T32" fmla="*/ 708 w 1576"/>
                <a:gd name="T33" fmla="*/ 1514 h 1518"/>
                <a:gd name="T34" fmla="*/ 788 w 1576"/>
                <a:gd name="T35" fmla="*/ 1518 h 1518"/>
                <a:gd name="T36" fmla="*/ 948 w 1576"/>
                <a:gd name="T37" fmla="*/ 1502 h 1518"/>
                <a:gd name="T38" fmla="*/ 1092 w 1576"/>
                <a:gd name="T39" fmla="*/ 1461 h 1518"/>
                <a:gd name="T40" fmla="*/ 1228 w 1576"/>
                <a:gd name="T41" fmla="*/ 1388 h 1518"/>
                <a:gd name="T42" fmla="*/ 1344 w 1576"/>
                <a:gd name="T43" fmla="*/ 1295 h 1518"/>
                <a:gd name="T44" fmla="*/ 1440 w 1576"/>
                <a:gd name="T45" fmla="*/ 1182 h 1518"/>
                <a:gd name="T46" fmla="*/ 1512 w 1576"/>
                <a:gd name="T47" fmla="*/ 1052 h 1518"/>
                <a:gd name="T48" fmla="*/ 1560 w 1576"/>
                <a:gd name="T49" fmla="*/ 911 h 1518"/>
                <a:gd name="T50" fmla="*/ 1576 w 1576"/>
                <a:gd name="T51" fmla="*/ 757 h 1518"/>
                <a:gd name="T52" fmla="*/ 1572 w 1576"/>
                <a:gd name="T53" fmla="*/ 680 h 1518"/>
                <a:gd name="T54" fmla="*/ 1540 w 1576"/>
                <a:gd name="T55" fmla="*/ 534 h 1518"/>
                <a:gd name="T56" fmla="*/ 1480 w 1576"/>
                <a:gd name="T57" fmla="*/ 396 h 1518"/>
                <a:gd name="T58" fmla="*/ 1396 w 1576"/>
                <a:gd name="T59" fmla="*/ 275 h 1518"/>
                <a:gd name="T60" fmla="*/ 1288 w 1576"/>
                <a:gd name="T61" fmla="*/ 174 h 1518"/>
                <a:gd name="T62" fmla="*/ 1164 w 1576"/>
                <a:gd name="T63" fmla="*/ 89 h 1518"/>
                <a:gd name="T64" fmla="*/ 1020 w 1576"/>
                <a:gd name="T65" fmla="*/ 32 h 1518"/>
                <a:gd name="T66" fmla="*/ 868 w 1576"/>
                <a:gd name="T67" fmla="*/ 4 h 1518"/>
                <a:gd name="T68" fmla="*/ 788 w 1576"/>
                <a:gd name="T6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76" h="1518">
                  <a:moveTo>
                    <a:pt x="788" y="0"/>
                  </a:moveTo>
                  <a:lnTo>
                    <a:pt x="788" y="0"/>
                  </a:lnTo>
                  <a:lnTo>
                    <a:pt x="708" y="4"/>
                  </a:lnTo>
                  <a:lnTo>
                    <a:pt x="628" y="12"/>
                  </a:lnTo>
                  <a:lnTo>
                    <a:pt x="552" y="32"/>
                  </a:lnTo>
                  <a:lnTo>
                    <a:pt x="480" y="56"/>
                  </a:lnTo>
                  <a:lnTo>
                    <a:pt x="412" y="89"/>
                  </a:lnTo>
                  <a:lnTo>
                    <a:pt x="348" y="129"/>
                  </a:lnTo>
                  <a:lnTo>
                    <a:pt x="288" y="174"/>
                  </a:lnTo>
                  <a:lnTo>
                    <a:pt x="232" y="222"/>
                  </a:lnTo>
                  <a:lnTo>
                    <a:pt x="180" y="275"/>
                  </a:lnTo>
                  <a:lnTo>
                    <a:pt x="132" y="336"/>
                  </a:lnTo>
                  <a:lnTo>
                    <a:pt x="96" y="396"/>
                  </a:lnTo>
                  <a:lnTo>
                    <a:pt x="60" y="461"/>
                  </a:lnTo>
                  <a:lnTo>
                    <a:pt x="36" y="534"/>
                  </a:lnTo>
                  <a:lnTo>
                    <a:pt x="16" y="607"/>
                  </a:lnTo>
                  <a:lnTo>
                    <a:pt x="4" y="680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4" y="838"/>
                  </a:lnTo>
                  <a:lnTo>
                    <a:pt x="16" y="911"/>
                  </a:lnTo>
                  <a:lnTo>
                    <a:pt x="36" y="983"/>
                  </a:lnTo>
                  <a:lnTo>
                    <a:pt x="60" y="1052"/>
                  </a:lnTo>
                  <a:lnTo>
                    <a:pt x="96" y="1121"/>
                  </a:lnTo>
                  <a:lnTo>
                    <a:pt x="132" y="1182"/>
                  </a:lnTo>
                  <a:lnTo>
                    <a:pt x="180" y="1243"/>
                  </a:lnTo>
                  <a:lnTo>
                    <a:pt x="232" y="1295"/>
                  </a:lnTo>
                  <a:lnTo>
                    <a:pt x="288" y="1344"/>
                  </a:lnTo>
                  <a:lnTo>
                    <a:pt x="348" y="1388"/>
                  </a:lnTo>
                  <a:lnTo>
                    <a:pt x="412" y="1429"/>
                  </a:lnTo>
                  <a:lnTo>
                    <a:pt x="480" y="1461"/>
                  </a:lnTo>
                  <a:lnTo>
                    <a:pt x="552" y="1486"/>
                  </a:lnTo>
                  <a:lnTo>
                    <a:pt x="628" y="1502"/>
                  </a:lnTo>
                  <a:lnTo>
                    <a:pt x="708" y="1514"/>
                  </a:lnTo>
                  <a:lnTo>
                    <a:pt x="788" y="1518"/>
                  </a:lnTo>
                  <a:lnTo>
                    <a:pt x="788" y="1518"/>
                  </a:lnTo>
                  <a:lnTo>
                    <a:pt x="868" y="1514"/>
                  </a:lnTo>
                  <a:lnTo>
                    <a:pt x="948" y="1502"/>
                  </a:lnTo>
                  <a:lnTo>
                    <a:pt x="1020" y="1486"/>
                  </a:lnTo>
                  <a:lnTo>
                    <a:pt x="1092" y="1461"/>
                  </a:lnTo>
                  <a:lnTo>
                    <a:pt x="1164" y="1429"/>
                  </a:lnTo>
                  <a:lnTo>
                    <a:pt x="1228" y="1388"/>
                  </a:lnTo>
                  <a:lnTo>
                    <a:pt x="1288" y="1344"/>
                  </a:lnTo>
                  <a:lnTo>
                    <a:pt x="1344" y="1295"/>
                  </a:lnTo>
                  <a:lnTo>
                    <a:pt x="1396" y="1243"/>
                  </a:lnTo>
                  <a:lnTo>
                    <a:pt x="1440" y="1182"/>
                  </a:lnTo>
                  <a:lnTo>
                    <a:pt x="1480" y="1121"/>
                  </a:lnTo>
                  <a:lnTo>
                    <a:pt x="1512" y="1052"/>
                  </a:lnTo>
                  <a:lnTo>
                    <a:pt x="1540" y="983"/>
                  </a:lnTo>
                  <a:lnTo>
                    <a:pt x="1560" y="911"/>
                  </a:lnTo>
                  <a:lnTo>
                    <a:pt x="1572" y="838"/>
                  </a:lnTo>
                  <a:lnTo>
                    <a:pt x="1576" y="757"/>
                  </a:lnTo>
                  <a:lnTo>
                    <a:pt x="1576" y="757"/>
                  </a:lnTo>
                  <a:lnTo>
                    <a:pt x="1572" y="680"/>
                  </a:lnTo>
                  <a:lnTo>
                    <a:pt x="1560" y="607"/>
                  </a:lnTo>
                  <a:lnTo>
                    <a:pt x="1540" y="534"/>
                  </a:lnTo>
                  <a:lnTo>
                    <a:pt x="1512" y="461"/>
                  </a:lnTo>
                  <a:lnTo>
                    <a:pt x="1480" y="396"/>
                  </a:lnTo>
                  <a:lnTo>
                    <a:pt x="1440" y="336"/>
                  </a:lnTo>
                  <a:lnTo>
                    <a:pt x="1396" y="275"/>
                  </a:lnTo>
                  <a:lnTo>
                    <a:pt x="1344" y="222"/>
                  </a:lnTo>
                  <a:lnTo>
                    <a:pt x="1288" y="174"/>
                  </a:lnTo>
                  <a:lnTo>
                    <a:pt x="1228" y="129"/>
                  </a:lnTo>
                  <a:lnTo>
                    <a:pt x="1164" y="89"/>
                  </a:lnTo>
                  <a:lnTo>
                    <a:pt x="1092" y="56"/>
                  </a:lnTo>
                  <a:lnTo>
                    <a:pt x="1020" y="32"/>
                  </a:lnTo>
                  <a:lnTo>
                    <a:pt x="948" y="12"/>
                  </a:lnTo>
                  <a:lnTo>
                    <a:pt x="868" y="4"/>
                  </a:lnTo>
                  <a:lnTo>
                    <a:pt x="788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776" y="2055"/>
              <a:ext cx="1588" cy="1531"/>
            </a:xfrm>
            <a:custGeom>
              <a:avLst/>
              <a:gdLst>
                <a:gd name="T0" fmla="*/ 796 w 1588"/>
                <a:gd name="T1" fmla="*/ 0 h 1531"/>
                <a:gd name="T2" fmla="*/ 636 w 1588"/>
                <a:gd name="T3" fmla="*/ 17 h 1531"/>
                <a:gd name="T4" fmla="*/ 488 w 1588"/>
                <a:gd name="T5" fmla="*/ 61 h 1531"/>
                <a:gd name="T6" fmla="*/ 352 w 1588"/>
                <a:gd name="T7" fmla="*/ 134 h 1531"/>
                <a:gd name="T8" fmla="*/ 236 w 1588"/>
                <a:gd name="T9" fmla="*/ 227 h 1531"/>
                <a:gd name="T10" fmla="*/ 136 w 1588"/>
                <a:gd name="T11" fmla="*/ 341 h 1531"/>
                <a:gd name="T12" fmla="*/ 64 w 1588"/>
                <a:gd name="T13" fmla="*/ 470 h 1531"/>
                <a:gd name="T14" fmla="*/ 16 w 1588"/>
                <a:gd name="T15" fmla="*/ 612 h 1531"/>
                <a:gd name="T16" fmla="*/ 0 w 1588"/>
                <a:gd name="T17" fmla="*/ 766 h 1531"/>
                <a:gd name="T18" fmla="*/ 4 w 1588"/>
                <a:gd name="T19" fmla="*/ 843 h 1531"/>
                <a:gd name="T20" fmla="*/ 36 w 1588"/>
                <a:gd name="T21" fmla="*/ 992 h 1531"/>
                <a:gd name="T22" fmla="*/ 96 w 1588"/>
                <a:gd name="T23" fmla="*/ 1130 h 1531"/>
                <a:gd name="T24" fmla="*/ 184 w 1588"/>
                <a:gd name="T25" fmla="*/ 1252 h 1531"/>
                <a:gd name="T26" fmla="*/ 292 w 1588"/>
                <a:gd name="T27" fmla="*/ 1353 h 1531"/>
                <a:gd name="T28" fmla="*/ 416 w 1588"/>
                <a:gd name="T29" fmla="*/ 1438 h 1531"/>
                <a:gd name="T30" fmla="*/ 560 w 1588"/>
                <a:gd name="T31" fmla="*/ 1495 h 1531"/>
                <a:gd name="T32" fmla="*/ 712 w 1588"/>
                <a:gd name="T33" fmla="*/ 1527 h 1531"/>
                <a:gd name="T34" fmla="*/ 796 w 1588"/>
                <a:gd name="T35" fmla="*/ 1531 h 1531"/>
                <a:gd name="T36" fmla="*/ 952 w 1588"/>
                <a:gd name="T37" fmla="*/ 1515 h 1531"/>
                <a:gd name="T38" fmla="*/ 1100 w 1588"/>
                <a:gd name="T39" fmla="*/ 1470 h 1531"/>
                <a:gd name="T40" fmla="*/ 1236 w 1588"/>
                <a:gd name="T41" fmla="*/ 1397 h 1531"/>
                <a:gd name="T42" fmla="*/ 1352 w 1588"/>
                <a:gd name="T43" fmla="*/ 1304 h 1531"/>
                <a:gd name="T44" fmla="*/ 1452 w 1588"/>
                <a:gd name="T45" fmla="*/ 1191 h 1531"/>
                <a:gd name="T46" fmla="*/ 1524 w 1588"/>
                <a:gd name="T47" fmla="*/ 1061 h 1531"/>
                <a:gd name="T48" fmla="*/ 1572 w 1588"/>
                <a:gd name="T49" fmla="*/ 920 h 1531"/>
                <a:gd name="T50" fmla="*/ 1588 w 1588"/>
                <a:gd name="T51" fmla="*/ 766 h 1531"/>
                <a:gd name="T52" fmla="*/ 1584 w 1588"/>
                <a:gd name="T53" fmla="*/ 689 h 1531"/>
                <a:gd name="T54" fmla="*/ 1552 w 1588"/>
                <a:gd name="T55" fmla="*/ 539 h 1531"/>
                <a:gd name="T56" fmla="*/ 1492 w 1588"/>
                <a:gd name="T57" fmla="*/ 401 h 1531"/>
                <a:gd name="T58" fmla="*/ 1404 w 1588"/>
                <a:gd name="T59" fmla="*/ 280 h 1531"/>
                <a:gd name="T60" fmla="*/ 1296 w 1588"/>
                <a:gd name="T61" fmla="*/ 175 h 1531"/>
                <a:gd name="T62" fmla="*/ 1172 w 1588"/>
                <a:gd name="T63" fmla="*/ 94 h 1531"/>
                <a:gd name="T64" fmla="*/ 1028 w 1588"/>
                <a:gd name="T65" fmla="*/ 37 h 1531"/>
                <a:gd name="T66" fmla="*/ 876 w 1588"/>
                <a:gd name="T67" fmla="*/ 5 h 1531"/>
                <a:gd name="T68" fmla="*/ 796 w 1588"/>
                <a:gd name="T69" fmla="*/ 0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8" h="1531">
                  <a:moveTo>
                    <a:pt x="796" y="0"/>
                  </a:moveTo>
                  <a:lnTo>
                    <a:pt x="796" y="0"/>
                  </a:lnTo>
                  <a:lnTo>
                    <a:pt x="712" y="5"/>
                  </a:lnTo>
                  <a:lnTo>
                    <a:pt x="636" y="17"/>
                  </a:lnTo>
                  <a:lnTo>
                    <a:pt x="560" y="37"/>
                  </a:lnTo>
                  <a:lnTo>
                    <a:pt x="488" y="61"/>
                  </a:lnTo>
                  <a:lnTo>
                    <a:pt x="416" y="94"/>
                  </a:lnTo>
                  <a:lnTo>
                    <a:pt x="352" y="134"/>
                  </a:lnTo>
                  <a:lnTo>
                    <a:pt x="292" y="175"/>
                  </a:lnTo>
                  <a:lnTo>
                    <a:pt x="236" y="227"/>
                  </a:lnTo>
                  <a:lnTo>
                    <a:pt x="184" y="280"/>
                  </a:lnTo>
                  <a:lnTo>
                    <a:pt x="136" y="341"/>
                  </a:lnTo>
                  <a:lnTo>
                    <a:pt x="96" y="401"/>
                  </a:lnTo>
                  <a:lnTo>
                    <a:pt x="64" y="470"/>
                  </a:lnTo>
                  <a:lnTo>
                    <a:pt x="36" y="539"/>
                  </a:lnTo>
                  <a:lnTo>
                    <a:pt x="16" y="612"/>
                  </a:lnTo>
                  <a:lnTo>
                    <a:pt x="4" y="689"/>
                  </a:lnTo>
                  <a:lnTo>
                    <a:pt x="0" y="766"/>
                  </a:lnTo>
                  <a:lnTo>
                    <a:pt x="0" y="766"/>
                  </a:lnTo>
                  <a:lnTo>
                    <a:pt x="4" y="843"/>
                  </a:lnTo>
                  <a:lnTo>
                    <a:pt x="16" y="920"/>
                  </a:lnTo>
                  <a:lnTo>
                    <a:pt x="36" y="992"/>
                  </a:lnTo>
                  <a:lnTo>
                    <a:pt x="64" y="1061"/>
                  </a:lnTo>
                  <a:lnTo>
                    <a:pt x="96" y="1130"/>
                  </a:lnTo>
                  <a:lnTo>
                    <a:pt x="136" y="1191"/>
                  </a:lnTo>
                  <a:lnTo>
                    <a:pt x="184" y="1252"/>
                  </a:lnTo>
                  <a:lnTo>
                    <a:pt x="236" y="1304"/>
                  </a:lnTo>
                  <a:lnTo>
                    <a:pt x="292" y="1353"/>
                  </a:lnTo>
                  <a:lnTo>
                    <a:pt x="352" y="1397"/>
                  </a:lnTo>
                  <a:lnTo>
                    <a:pt x="416" y="1438"/>
                  </a:lnTo>
                  <a:lnTo>
                    <a:pt x="488" y="1470"/>
                  </a:lnTo>
                  <a:lnTo>
                    <a:pt x="560" y="1495"/>
                  </a:lnTo>
                  <a:lnTo>
                    <a:pt x="636" y="1515"/>
                  </a:lnTo>
                  <a:lnTo>
                    <a:pt x="712" y="1527"/>
                  </a:lnTo>
                  <a:lnTo>
                    <a:pt x="796" y="1531"/>
                  </a:lnTo>
                  <a:lnTo>
                    <a:pt x="796" y="1531"/>
                  </a:lnTo>
                  <a:lnTo>
                    <a:pt x="876" y="1527"/>
                  </a:lnTo>
                  <a:lnTo>
                    <a:pt x="952" y="1515"/>
                  </a:lnTo>
                  <a:lnTo>
                    <a:pt x="1028" y="1495"/>
                  </a:lnTo>
                  <a:lnTo>
                    <a:pt x="1100" y="1470"/>
                  </a:lnTo>
                  <a:lnTo>
                    <a:pt x="1172" y="1438"/>
                  </a:lnTo>
                  <a:lnTo>
                    <a:pt x="1236" y="1397"/>
                  </a:lnTo>
                  <a:lnTo>
                    <a:pt x="1296" y="1353"/>
                  </a:lnTo>
                  <a:lnTo>
                    <a:pt x="1352" y="1304"/>
                  </a:lnTo>
                  <a:lnTo>
                    <a:pt x="1404" y="1252"/>
                  </a:lnTo>
                  <a:lnTo>
                    <a:pt x="1452" y="1191"/>
                  </a:lnTo>
                  <a:lnTo>
                    <a:pt x="1492" y="1130"/>
                  </a:lnTo>
                  <a:lnTo>
                    <a:pt x="1524" y="1061"/>
                  </a:lnTo>
                  <a:lnTo>
                    <a:pt x="1552" y="992"/>
                  </a:lnTo>
                  <a:lnTo>
                    <a:pt x="1572" y="920"/>
                  </a:lnTo>
                  <a:lnTo>
                    <a:pt x="1584" y="843"/>
                  </a:lnTo>
                  <a:lnTo>
                    <a:pt x="1588" y="766"/>
                  </a:lnTo>
                  <a:lnTo>
                    <a:pt x="1588" y="766"/>
                  </a:lnTo>
                  <a:lnTo>
                    <a:pt x="1584" y="689"/>
                  </a:lnTo>
                  <a:lnTo>
                    <a:pt x="1572" y="612"/>
                  </a:lnTo>
                  <a:lnTo>
                    <a:pt x="1552" y="539"/>
                  </a:lnTo>
                  <a:lnTo>
                    <a:pt x="1524" y="470"/>
                  </a:lnTo>
                  <a:lnTo>
                    <a:pt x="1492" y="401"/>
                  </a:lnTo>
                  <a:lnTo>
                    <a:pt x="1452" y="341"/>
                  </a:lnTo>
                  <a:lnTo>
                    <a:pt x="1404" y="280"/>
                  </a:lnTo>
                  <a:lnTo>
                    <a:pt x="1352" y="227"/>
                  </a:lnTo>
                  <a:lnTo>
                    <a:pt x="1296" y="175"/>
                  </a:lnTo>
                  <a:lnTo>
                    <a:pt x="1236" y="134"/>
                  </a:lnTo>
                  <a:lnTo>
                    <a:pt x="1172" y="94"/>
                  </a:lnTo>
                  <a:lnTo>
                    <a:pt x="1100" y="61"/>
                  </a:lnTo>
                  <a:lnTo>
                    <a:pt x="1028" y="37"/>
                  </a:lnTo>
                  <a:lnTo>
                    <a:pt x="952" y="17"/>
                  </a:lnTo>
                  <a:lnTo>
                    <a:pt x="876" y="5"/>
                  </a:lnTo>
                  <a:lnTo>
                    <a:pt x="796" y="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76" y="2051"/>
              <a:ext cx="1592" cy="1535"/>
            </a:xfrm>
            <a:custGeom>
              <a:avLst/>
              <a:gdLst>
                <a:gd name="T0" fmla="*/ 796 w 1592"/>
                <a:gd name="T1" fmla="*/ 0 h 1535"/>
                <a:gd name="T2" fmla="*/ 636 w 1592"/>
                <a:gd name="T3" fmla="*/ 17 h 1535"/>
                <a:gd name="T4" fmla="*/ 488 w 1592"/>
                <a:gd name="T5" fmla="*/ 61 h 1535"/>
                <a:gd name="T6" fmla="*/ 352 w 1592"/>
                <a:gd name="T7" fmla="*/ 130 h 1535"/>
                <a:gd name="T8" fmla="*/ 236 w 1592"/>
                <a:gd name="T9" fmla="*/ 227 h 1535"/>
                <a:gd name="T10" fmla="*/ 136 w 1592"/>
                <a:gd name="T11" fmla="*/ 341 h 1535"/>
                <a:gd name="T12" fmla="*/ 64 w 1592"/>
                <a:gd name="T13" fmla="*/ 470 h 1535"/>
                <a:gd name="T14" fmla="*/ 16 w 1592"/>
                <a:gd name="T15" fmla="*/ 612 h 1535"/>
                <a:gd name="T16" fmla="*/ 0 w 1592"/>
                <a:gd name="T17" fmla="*/ 766 h 1535"/>
                <a:gd name="T18" fmla="*/ 4 w 1592"/>
                <a:gd name="T19" fmla="*/ 847 h 1535"/>
                <a:gd name="T20" fmla="*/ 36 w 1592"/>
                <a:gd name="T21" fmla="*/ 996 h 1535"/>
                <a:gd name="T22" fmla="*/ 96 w 1592"/>
                <a:gd name="T23" fmla="*/ 1134 h 1535"/>
                <a:gd name="T24" fmla="*/ 184 w 1592"/>
                <a:gd name="T25" fmla="*/ 1256 h 1535"/>
                <a:gd name="T26" fmla="*/ 292 w 1592"/>
                <a:gd name="T27" fmla="*/ 1361 h 1535"/>
                <a:gd name="T28" fmla="*/ 416 w 1592"/>
                <a:gd name="T29" fmla="*/ 1442 h 1535"/>
                <a:gd name="T30" fmla="*/ 560 w 1592"/>
                <a:gd name="T31" fmla="*/ 1499 h 1535"/>
                <a:gd name="T32" fmla="*/ 716 w 1592"/>
                <a:gd name="T33" fmla="*/ 1531 h 1535"/>
                <a:gd name="T34" fmla="*/ 796 w 1592"/>
                <a:gd name="T35" fmla="*/ 1535 h 1535"/>
                <a:gd name="T36" fmla="*/ 956 w 1592"/>
                <a:gd name="T37" fmla="*/ 1519 h 1535"/>
                <a:gd name="T38" fmla="*/ 1108 w 1592"/>
                <a:gd name="T39" fmla="*/ 1474 h 1535"/>
                <a:gd name="T40" fmla="*/ 1240 w 1592"/>
                <a:gd name="T41" fmla="*/ 1405 h 1535"/>
                <a:gd name="T42" fmla="*/ 1360 w 1592"/>
                <a:gd name="T43" fmla="*/ 1308 h 1535"/>
                <a:gd name="T44" fmla="*/ 1456 w 1592"/>
                <a:gd name="T45" fmla="*/ 1195 h 1535"/>
                <a:gd name="T46" fmla="*/ 1528 w 1592"/>
                <a:gd name="T47" fmla="*/ 1065 h 1535"/>
                <a:gd name="T48" fmla="*/ 1576 w 1592"/>
                <a:gd name="T49" fmla="*/ 924 h 1535"/>
                <a:gd name="T50" fmla="*/ 1592 w 1592"/>
                <a:gd name="T51" fmla="*/ 766 h 1535"/>
                <a:gd name="T52" fmla="*/ 1588 w 1592"/>
                <a:gd name="T53" fmla="*/ 689 h 1535"/>
                <a:gd name="T54" fmla="*/ 1556 w 1592"/>
                <a:gd name="T55" fmla="*/ 539 h 1535"/>
                <a:gd name="T56" fmla="*/ 1496 w 1592"/>
                <a:gd name="T57" fmla="*/ 401 h 1535"/>
                <a:gd name="T58" fmla="*/ 1412 w 1592"/>
                <a:gd name="T59" fmla="*/ 280 h 1535"/>
                <a:gd name="T60" fmla="*/ 1304 w 1592"/>
                <a:gd name="T61" fmla="*/ 175 h 1535"/>
                <a:gd name="T62" fmla="*/ 1176 w 1592"/>
                <a:gd name="T63" fmla="*/ 94 h 1535"/>
                <a:gd name="T64" fmla="*/ 1032 w 1592"/>
                <a:gd name="T65" fmla="*/ 33 h 1535"/>
                <a:gd name="T66" fmla="*/ 876 w 1592"/>
                <a:gd name="T67" fmla="*/ 4 h 1535"/>
                <a:gd name="T68" fmla="*/ 796 w 1592"/>
                <a:gd name="T69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92" h="1535">
                  <a:moveTo>
                    <a:pt x="796" y="0"/>
                  </a:moveTo>
                  <a:lnTo>
                    <a:pt x="796" y="0"/>
                  </a:lnTo>
                  <a:lnTo>
                    <a:pt x="716" y="4"/>
                  </a:lnTo>
                  <a:lnTo>
                    <a:pt x="636" y="17"/>
                  </a:lnTo>
                  <a:lnTo>
                    <a:pt x="560" y="33"/>
                  </a:lnTo>
                  <a:lnTo>
                    <a:pt x="488" y="61"/>
                  </a:lnTo>
                  <a:lnTo>
                    <a:pt x="416" y="94"/>
                  </a:lnTo>
                  <a:lnTo>
                    <a:pt x="352" y="130"/>
                  </a:lnTo>
                  <a:lnTo>
                    <a:pt x="292" y="175"/>
                  </a:lnTo>
                  <a:lnTo>
                    <a:pt x="236" y="227"/>
                  </a:lnTo>
                  <a:lnTo>
                    <a:pt x="184" y="280"/>
                  </a:lnTo>
                  <a:lnTo>
                    <a:pt x="136" y="341"/>
                  </a:lnTo>
                  <a:lnTo>
                    <a:pt x="96" y="401"/>
                  </a:lnTo>
                  <a:lnTo>
                    <a:pt x="64" y="470"/>
                  </a:lnTo>
                  <a:lnTo>
                    <a:pt x="36" y="539"/>
                  </a:lnTo>
                  <a:lnTo>
                    <a:pt x="16" y="612"/>
                  </a:lnTo>
                  <a:lnTo>
                    <a:pt x="4" y="689"/>
                  </a:lnTo>
                  <a:lnTo>
                    <a:pt x="0" y="766"/>
                  </a:lnTo>
                  <a:lnTo>
                    <a:pt x="0" y="766"/>
                  </a:lnTo>
                  <a:lnTo>
                    <a:pt x="4" y="847"/>
                  </a:lnTo>
                  <a:lnTo>
                    <a:pt x="16" y="924"/>
                  </a:lnTo>
                  <a:lnTo>
                    <a:pt x="36" y="996"/>
                  </a:lnTo>
                  <a:lnTo>
                    <a:pt x="64" y="1065"/>
                  </a:lnTo>
                  <a:lnTo>
                    <a:pt x="96" y="1134"/>
                  </a:lnTo>
                  <a:lnTo>
                    <a:pt x="136" y="1195"/>
                  </a:lnTo>
                  <a:lnTo>
                    <a:pt x="184" y="1256"/>
                  </a:lnTo>
                  <a:lnTo>
                    <a:pt x="236" y="1308"/>
                  </a:lnTo>
                  <a:lnTo>
                    <a:pt x="292" y="1361"/>
                  </a:lnTo>
                  <a:lnTo>
                    <a:pt x="352" y="1405"/>
                  </a:lnTo>
                  <a:lnTo>
                    <a:pt x="416" y="1442"/>
                  </a:lnTo>
                  <a:lnTo>
                    <a:pt x="488" y="1474"/>
                  </a:lnTo>
                  <a:lnTo>
                    <a:pt x="560" y="1499"/>
                  </a:lnTo>
                  <a:lnTo>
                    <a:pt x="636" y="1519"/>
                  </a:lnTo>
                  <a:lnTo>
                    <a:pt x="716" y="1531"/>
                  </a:lnTo>
                  <a:lnTo>
                    <a:pt x="796" y="1535"/>
                  </a:lnTo>
                  <a:lnTo>
                    <a:pt x="796" y="1535"/>
                  </a:lnTo>
                  <a:lnTo>
                    <a:pt x="876" y="1531"/>
                  </a:lnTo>
                  <a:lnTo>
                    <a:pt x="956" y="1519"/>
                  </a:lnTo>
                  <a:lnTo>
                    <a:pt x="1032" y="1499"/>
                  </a:lnTo>
                  <a:lnTo>
                    <a:pt x="1108" y="1474"/>
                  </a:lnTo>
                  <a:lnTo>
                    <a:pt x="1176" y="1442"/>
                  </a:lnTo>
                  <a:lnTo>
                    <a:pt x="1240" y="1405"/>
                  </a:lnTo>
                  <a:lnTo>
                    <a:pt x="1304" y="1361"/>
                  </a:lnTo>
                  <a:lnTo>
                    <a:pt x="1360" y="1308"/>
                  </a:lnTo>
                  <a:lnTo>
                    <a:pt x="1412" y="1256"/>
                  </a:lnTo>
                  <a:lnTo>
                    <a:pt x="1456" y="1195"/>
                  </a:lnTo>
                  <a:lnTo>
                    <a:pt x="1496" y="1134"/>
                  </a:lnTo>
                  <a:lnTo>
                    <a:pt x="1528" y="1065"/>
                  </a:lnTo>
                  <a:lnTo>
                    <a:pt x="1556" y="996"/>
                  </a:lnTo>
                  <a:lnTo>
                    <a:pt x="1576" y="924"/>
                  </a:lnTo>
                  <a:lnTo>
                    <a:pt x="1588" y="847"/>
                  </a:lnTo>
                  <a:lnTo>
                    <a:pt x="1592" y="766"/>
                  </a:lnTo>
                  <a:lnTo>
                    <a:pt x="1592" y="766"/>
                  </a:lnTo>
                  <a:lnTo>
                    <a:pt x="1588" y="689"/>
                  </a:lnTo>
                  <a:lnTo>
                    <a:pt x="1576" y="612"/>
                  </a:lnTo>
                  <a:lnTo>
                    <a:pt x="1556" y="539"/>
                  </a:lnTo>
                  <a:lnTo>
                    <a:pt x="1528" y="470"/>
                  </a:lnTo>
                  <a:lnTo>
                    <a:pt x="1496" y="401"/>
                  </a:lnTo>
                  <a:lnTo>
                    <a:pt x="1456" y="341"/>
                  </a:lnTo>
                  <a:lnTo>
                    <a:pt x="1412" y="280"/>
                  </a:lnTo>
                  <a:lnTo>
                    <a:pt x="1360" y="227"/>
                  </a:lnTo>
                  <a:lnTo>
                    <a:pt x="1304" y="175"/>
                  </a:lnTo>
                  <a:lnTo>
                    <a:pt x="1240" y="130"/>
                  </a:lnTo>
                  <a:lnTo>
                    <a:pt x="1176" y="94"/>
                  </a:lnTo>
                  <a:lnTo>
                    <a:pt x="1108" y="61"/>
                  </a:lnTo>
                  <a:lnTo>
                    <a:pt x="1032" y="33"/>
                  </a:lnTo>
                  <a:lnTo>
                    <a:pt x="956" y="17"/>
                  </a:lnTo>
                  <a:lnTo>
                    <a:pt x="876" y="4"/>
                  </a:lnTo>
                  <a:lnTo>
                    <a:pt x="796" y="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776" y="2047"/>
              <a:ext cx="1600" cy="1539"/>
            </a:xfrm>
            <a:custGeom>
              <a:avLst/>
              <a:gdLst>
                <a:gd name="T0" fmla="*/ 800 w 1600"/>
                <a:gd name="T1" fmla="*/ 0 h 1539"/>
                <a:gd name="T2" fmla="*/ 640 w 1600"/>
                <a:gd name="T3" fmla="*/ 13 h 1539"/>
                <a:gd name="T4" fmla="*/ 488 w 1600"/>
                <a:gd name="T5" fmla="*/ 61 h 1539"/>
                <a:gd name="T6" fmla="*/ 352 w 1600"/>
                <a:gd name="T7" fmla="*/ 130 h 1539"/>
                <a:gd name="T8" fmla="*/ 236 w 1600"/>
                <a:gd name="T9" fmla="*/ 223 h 1539"/>
                <a:gd name="T10" fmla="*/ 136 w 1600"/>
                <a:gd name="T11" fmla="*/ 341 h 1539"/>
                <a:gd name="T12" fmla="*/ 64 w 1600"/>
                <a:gd name="T13" fmla="*/ 470 h 1539"/>
                <a:gd name="T14" fmla="*/ 16 w 1600"/>
                <a:gd name="T15" fmla="*/ 616 h 1539"/>
                <a:gd name="T16" fmla="*/ 0 w 1600"/>
                <a:gd name="T17" fmla="*/ 770 h 1539"/>
                <a:gd name="T18" fmla="*/ 4 w 1600"/>
                <a:gd name="T19" fmla="*/ 847 h 1539"/>
                <a:gd name="T20" fmla="*/ 36 w 1600"/>
                <a:gd name="T21" fmla="*/ 996 h 1539"/>
                <a:gd name="T22" fmla="*/ 96 w 1600"/>
                <a:gd name="T23" fmla="*/ 1138 h 1539"/>
                <a:gd name="T24" fmla="*/ 184 w 1600"/>
                <a:gd name="T25" fmla="*/ 1260 h 1539"/>
                <a:gd name="T26" fmla="*/ 292 w 1600"/>
                <a:gd name="T27" fmla="*/ 1365 h 1539"/>
                <a:gd name="T28" fmla="*/ 420 w 1600"/>
                <a:gd name="T29" fmla="*/ 1446 h 1539"/>
                <a:gd name="T30" fmla="*/ 564 w 1600"/>
                <a:gd name="T31" fmla="*/ 1507 h 1539"/>
                <a:gd name="T32" fmla="*/ 716 w 1600"/>
                <a:gd name="T33" fmla="*/ 1535 h 1539"/>
                <a:gd name="T34" fmla="*/ 800 w 1600"/>
                <a:gd name="T35" fmla="*/ 1539 h 1539"/>
                <a:gd name="T36" fmla="*/ 960 w 1600"/>
                <a:gd name="T37" fmla="*/ 1527 h 1539"/>
                <a:gd name="T38" fmla="*/ 1112 w 1600"/>
                <a:gd name="T39" fmla="*/ 1478 h 1539"/>
                <a:gd name="T40" fmla="*/ 1244 w 1600"/>
                <a:gd name="T41" fmla="*/ 1409 h 1539"/>
                <a:gd name="T42" fmla="*/ 1364 w 1600"/>
                <a:gd name="T43" fmla="*/ 1316 h 1539"/>
                <a:gd name="T44" fmla="*/ 1464 w 1600"/>
                <a:gd name="T45" fmla="*/ 1199 h 1539"/>
                <a:gd name="T46" fmla="*/ 1536 w 1600"/>
                <a:gd name="T47" fmla="*/ 1069 h 1539"/>
                <a:gd name="T48" fmla="*/ 1584 w 1600"/>
                <a:gd name="T49" fmla="*/ 924 h 1539"/>
                <a:gd name="T50" fmla="*/ 1600 w 1600"/>
                <a:gd name="T51" fmla="*/ 770 h 1539"/>
                <a:gd name="T52" fmla="*/ 1596 w 1600"/>
                <a:gd name="T53" fmla="*/ 693 h 1539"/>
                <a:gd name="T54" fmla="*/ 1564 w 1600"/>
                <a:gd name="T55" fmla="*/ 539 h 1539"/>
                <a:gd name="T56" fmla="*/ 1504 w 1600"/>
                <a:gd name="T57" fmla="*/ 401 h 1539"/>
                <a:gd name="T58" fmla="*/ 1416 w 1600"/>
                <a:gd name="T59" fmla="*/ 280 h 1539"/>
                <a:gd name="T60" fmla="*/ 1308 w 1600"/>
                <a:gd name="T61" fmla="*/ 174 h 1539"/>
                <a:gd name="T62" fmla="*/ 1180 w 1600"/>
                <a:gd name="T63" fmla="*/ 94 h 1539"/>
                <a:gd name="T64" fmla="*/ 1036 w 1600"/>
                <a:gd name="T65" fmla="*/ 33 h 1539"/>
                <a:gd name="T66" fmla="*/ 880 w 1600"/>
                <a:gd name="T67" fmla="*/ 0 h 1539"/>
                <a:gd name="T68" fmla="*/ 800 w 1600"/>
                <a:gd name="T69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0" h="1539">
                  <a:moveTo>
                    <a:pt x="800" y="0"/>
                  </a:moveTo>
                  <a:lnTo>
                    <a:pt x="800" y="0"/>
                  </a:lnTo>
                  <a:lnTo>
                    <a:pt x="716" y="0"/>
                  </a:lnTo>
                  <a:lnTo>
                    <a:pt x="640" y="13"/>
                  </a:lnTo>
                  <a:lnTo>
                    <a:pt x="564" y="33"/>
                  </a:lnTo>
                  <a:lnTo>
                    <a:pt x="488" y="61"/>
                  </a:lnTo>
                  <a:lnTo>
                    <a:pt x="420" y="94"/>
                  </a:lnTo>
                  <a:lnTo>
                    <a:pt x="352" y="130"/>
                  </a:lnTo>
                  <a:lnTo>
                    <a:pt x="292" y="174"/>
                  </a:lnTo>
                  <a:lnTo>
                    <a:pt x="236" y="223"/>
                  </a:lnTo>
                  <a:lnTo>
                    <a:pt x="184" y="280"/>
                  </a:lnTo>
                  <a:lnTo>
                    <a:pt x="136" y="341"/>
                  </a:lnTo>
                  <a:lnTo>
                    <a:pt x="96" y="401"/>
                  </a:lnTo>
                  <a:lnTo>
                    <a:pt x="64" y="470"/>
                  </a:lnTo>
                  <a:lnTo>
                    <a:pt x="36" y="539"/>
                  </a:lnTo>
                  <a:lnTo>
                    <a:pt x="16" y="616"/>
                  </a:lnTo>
                  <a:lnTo>
                    <a:pt x="4" y="693"/>
                  </a:lnTo>
                  <a:lnTo>
                    <a:pt x="0" y="770"/>
                  </a:lnTo>
                  <a:lnTo>
                    <a:pt x="0" y="770"/>
                  </a:lnTo>
                  <a:lnTo>
                    <a:pt x="4" y="847"/>
                  </a:lnTo>
                  <a:lnTo>
                    <a:pt x="16" y="924"/>
                  </a:lnTo>
                  <a:lnTo>
                    <a:pt x="36" y="996"/>
                  </a:lnTo>
                  <a:lnTo>
                    <a:pt x="64" y="1069"/>
                  </a:lnTo>
                  <a:lnTo>
                    <a:pt x="96" y="1138"/>
                  </a:lnTo>
                  <a:lnTo>
                    <a:pt x="136" y="1199"/>
                  </a:lnTo>
                  <a:lnTo>
                    <a:pt x="184" y="1260"/>
                  </a:lnTo>
                  <a:lnTo>
                    <a:pt x="236" y="1316"/>
                  </a:lnTo>
                  <a:lnTo>
                    <a:pt x="292" y="1365"/>
                  </a:lnTo>
                  <a:lnTo>
                    <a:pt x="352" y="1409"/>
                  </a:lnTo>
                  <a:lnTo>
                    <a:pt x="420" y="1446"/>
                  </a:lnTo>
                  <a:lnTo>
                    <a:pt x="488" y="1478"/>
                  </a:lnTo>
                  <a:lnTo>
                    <a:pt x="564" y="1507"/>
                  </a:lnTo>
                  <a:lnTo>
                    <a:pt x="640" y="1527"/>
                  </a:lnTo>
                  <a:lnTo>
                    <a:pt x="716" y="1535"/>
                  </a:lnTo>
                  <a:lnTo>
                    <a:pt x="800" y="1539"/>
                  </a:lnTo>
                  <a:lnTo>
                    <a:pt x="800" y="1539"/>
                  </a:lnTo>
                  <a:lnTo>
                    <a:pt x="880" y="1535"/>
                  </a:lnTo>
                  <a:lnTo>
                    <a:pt x="960" y="1527"/>
                  </a:lnTo>
                  <a:lnTo>
                    <a:pt x="1036" y="1507"/>
                  </a:lnTo>
                  <a:lnTo>
                    <a:pt x="1112" y="1478"/>
                  </a:lnTo>
                  <a:lnTo>
                    <a:pt x="1180" y="1446"/>
                  </a:lnTo>
                  <a:lnTo>
                    <a:pt x="1244" y="1409"/>
                  </a:lnTo>
                  <a:lnTo>
                    <a:pt x="1308" y="1365"/>
                  </a:lnTo>
                  <a:lnTo>
                    <a:pt x="1364" y="1316"/>
                  </a:lnTo>
                  <a:lnTo>
                    <a:pt x="1416" y="1260"/>
                  </a:lnTo>
                  <a:lnTo>
                    <a:pt x="1464" y="1199"/>
                  </a:lnTo>
                  <a:lnTo>
                    <a:pt x="1504" y="1138"/>
                  </a:lnTo>
                  <a:lnTo>
                    <a:pt x="1536" y="1069"/>
                  </a:lnTo>
                  <a:lnTo>
                    <a:pt x="1564" y="996"/>
                  </a:lnTo>
                  <a:lnTo>
                    <a:pt x="1584" y="924"/>
                  </a:lnTo>
                  <a:lnTo>
                    <a:pt x="1596" y="847"/>
                  </a:lnTo>
                  <a:lnTo>
                    <a:pt x="1600" y="770"/>
                  </a:lnTo>
                  <a:lnTo>
                    <a:pt x="1600" y="770"/>
                  </a:lnTo>
                  <a:lnTo>
                    <a:pt x="1596" y="693"/>
                  </a:lnTo>
                  <a:lnTo>
                    <a:pt x="1584" y="616"/>
                  </a:lnTo>
                  <a:lnTo>
                    <a:pt x="1564" y="539"/>
                  </a:lnTo>
                  <a:lnTo>
                    <a:pt x="1536" y="470"/>
                  </a:lnTo>
                  <a:lnTo>
                    <a:pt x="1504" y="401"/>
                  </a:lnTo>
                  <a:lnTo>
                    <a:pt x="1464" y="341"/>
                  </a:lnTo>
                  <a:lnTo>
                    <a:pt x="1416" y="280"/>
                  </a:lnTo>
                  <a:lnTo>
                    <a:pt x="1364" y="223"/>
                  </a:lnTo>
                  <a:lnTo>
                    <a:pt x="1308" y="174"/>
                  </a:lnTo>
                  <a:lnTo>
                    <a:pt x="1244" y="130"/>
                  </a:lnTo>
                  <a:lnTo>
                    <a:pt x="1180" y="94"/>
                  </a:lnTo>
                  <a:lnTo>
                    <a:pt x="1112" y="61"/>
                  </a:lnTo>
                  <a:lnTo>
                    <a:pt x="1036" y="33"/>
                  </a:lnTo>
                  <a:lnTo>
                    <a:pt x="960" y="13"/>
                  </a:lnTo>
                  <a:lnTo>
                    <a:pt x="880" y="0"/>
                  </a:lnTo>
                  <a:lnTo>
                    <a:pt x="800" y="0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776" y="2039"/>
              <a:ext cx="1604" cy="1551"/>
            </a:xfrm>
            <a:custGeom>
              <a:avLst/>
              <a:gdLst>
                <a:gd name="T0" fmla="*/ 804 w 1604"/>
                <a:gd name="T1" fmla="*/ 0 h 1551"/>
                <a:gd name="T2" fmla="*/ 640 w 1604"/>
                <a:gd name="T3" fmla="*/ 16 h 1551"/>
                <a:gd name="T4" fmla="*/ 488 w 1604"/>
                <a:gd name="T5" fmla="*/ 61 h 1551"/>
                <a:gd name="T6" fmla="*/ 352 w 1604"/>
                <a:gd name="T7" fmla="*/ 134 h 1551"/>
                <a:gd name="T8" fmla="*/ 236 w 1604"/>
                <a:gd name="T9" fmla="*/ 227 h 1551"/>
                <a:gd name="T10" fmla="*/ 136 w 1604"/>
                <a:gd name="T11" fmla="*/ 344 h 1551"/>
                <a:gd name="T12" fmla="*/ 64 w 1604"/>
                <a:gd name="T13" fmla="*/ 474 h 1551"/>
                <a:gd name="T14" fmla="*/ 16 w 1604"/>
                <a:gd name="T15" fmla="*/ 620 h 1551"/>
                <a:gd name="T16" fmla="*/ 0 w 1604"/>
                <a:gd name="T17" fmla="*/ 774 h 1551"/>
                <a:gd name="T18" fmla="*/ 4 w 1604"/>
                <a:gd name="T19" fmla="*/ 855 h 1551"/>
                <a:gd name="T20" fmla="*/ 36 w 1604"/>
                <a:gd name="T21" fmla="*/ 1004 h 1551"/>
                <a:gd name="T22" fmla="*/ 96 w 1604"/>
                <a:gd name="T23" fmla="*/ 1146 h 1551"/>
                <a:gd name="T24" fmla="*/ 184 w 1604"/>
                <a:gd name="T25" fmla="*/ 1268 h 1551"/>
                <a:gd name="T26" fmla="*/ 292 w 1604"/>
                <a:gd name="T27" fmla="*/ 1373 h 1551"/>
                <a:gd name="T28" fmla="*/ 420 w 1604"/>
                <a:gd name="T29" fmla="*/ 1458 h 1551"/>
                <a:gd name="T30" fmla="*/ 564 w 1604"/>
                <a:gd name="T31" fmla="*/ 1515 h 1551"/>
                <a:gd name="T32" fmla="*/ 720 w 1604"/>
                <a:gd name="T33" fmla="*/ 1547 h 1551"/>
                <a:gd name="T34" fmla="*/ 804 w 1604"/>
                <a:gd name="T35" fmla="*/ 1551 h 1551"/>
                <a:gd name="T36" fmla="*/ 964 w 1604"/>
                <a:gd name="T37" fmla="*/ 1535 h 1551"/>
                <a:gd name="T38" fmla="*/ 1116 w 1604"/>
                <a:gd name="T39" fmla="*/ 1490 h 1551"/>
                <a:gd name="T40" fmla="*/ 1252 w 1604"/>
                <a:gd name="T41" fmla="*/ 1417 h 1551"/>
                <a:gd name="T42" fmla="*/ 1368 w 1604"/>
                <a:gd name="T43" fmla="*/ 1324 h 1551"/>
                <a:gd name="T44" fmla="*/ 1468 w 1604"/>
                <a:gd name="T45" fmla="*/ 1207 h 1551"/>
                <a:gd name="T46" fmla="*/ 1544 w 1604"/>
                <a:gd name="T47" fmla="*/ 1077 h 1551"/>
                <a:gd name="T48" fmla="*/ 1588 w 1604"/>
                <a:gd name="T49" fmla="*/ 932 h 1551"/>
                <a:gd name="T50" fmla="*/ 1604 w 1604"/>
                <a:gd name="T51" fmla="*/ 774 h 1551"/>
                <a:gd name="T52" fmla="*/ 1600 w 1604"/>
                <a:gd name="T53" fmla="*/ 697 h 1551"/>
                <a:gd name="T54" fmla="*/ 1568 w 1604"/>
                <a:gd name="T55" fmla="*/ 547 h 1551"/>
                <a:gd name="T56" fmla="*/ 1508 w 1604"/>
                <a:gd name="T57" fmla="*/ 405 h 1551"/>
                <a:gd name="T58" fmla="*/ 1420 w 1604"/>
                <a:gd name="T59" fmla="*/ 284 h 1551"/>
                <a:gd name="T60" fmla="*/ 1312 w 1604"/>
                <a:gd name="T61" fmla="*/ 178 h 1551"/>
                <a:gd name="T62" fmla="*/ 1184 w 1604"/>
                <a:gd name="T63" fmla="*/ 93 h 1551"/>
                <a:gd name="T64" fmla="*/ 1040 w 1604"/>
                <a:gd name="T65" fmla="*/ 37 h 1551"/>
                <a:gd name="T66" fmla="*/ 884 w 1604"/>
                <a:gd name="T67" fmla="*/ 4 h 1551"/>
                <a:gd name="T68" fmla="*/ 804 w 1604"/>
                <a:gd name="T6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4" h="1551">
                  <a:moveTo>
                    <a:pt x="804" y="0"/>
                  </a:moveTo>
                  <a:lnTo>
                    <a:pt x="804" y="0"/>
                  </a:lnTo>
                  <a:lnTo>
                    <a:pt x="720" y="4"/>
                  </a:lnTo>
                  <a:lnTo>
                    <a:pt x="640" y="16"/>
                  </a:lnTo>
                  <a:lnTo>
                    <a:pt x="564" y="37"/>
                  </a:lnTo>
                  <a:lnTo>
                    <a:pt x="488" y="61"/>
                  </a:lnTo>
                  <a:lnTo>
                    <a:pt x="420" y="93"/>
                  </a:lnTo>
                  <a:lnTo>
                    <a:pt x="352" y="134"/>
                  </a:lnTo>
                  <a:lnTo>
                    <a:pt x="292" y="178"/>
                  </a:lnTo>
                  <a:lnTo>
                    <a:pt x="236" y="227"/>
                  </a:lnTo>
                  <a:lnTo>
                    <a:pt x="184" y="284"/>
                  </a:lnTo>
                  <a:lnTo>
                    <a:pt x="136" y="344"/>
                  </a:lnTo>
                  <a:lnTo>
                    <a:pt x="96" y="405"/>
                  </a:lnTo>
                  <a:lnTo>
                    <a:pt x="64" y="474"/>
                  </a:lnTo>
                  <a:lnTo>
                    <a:pt x="36" y="547"/>
                  </a:lnTo>
                  <a:lnTo>
                    <a:pt x="16" y="620"/>
                  </a:lnTo>
                  <a:lnTo>
                    <a:pt x="4" y="697"/>
                  </a:lnTo>
                  <a:lnTo>
                    <a:pt x="0" y="774"/>
                  </a:lnTo>
                  <a:lnTo>
                    <a:pt x="0" y="774"/>
                  </a:lnTo>
                  <a:lnTo>
                    <a:pt x="4" y="855"/>
                  </a:lnTo>
                  <a:lnTo>
                    <a:pt x="16" y="932"/>
                  </a:lnTo>
                  <a:lnTo>
                    <a:pt x="36" y="1004"/>
                  </a:lnTo>
                  <a:lnTo>
                    <a:pt x="64" y="1077"/>
                  </a:lnTo>
                  <a:lnTo>
                    <a:pt x="96" y="1146"/>
                  </a:lnTo>
                  <a:lnTo>
                    <a:pt x="136" y="1207"/>
                  </a:lnTo>
                  <a:lnTo>
                    <a:pt x="184" y="1268"/>
                  </a:lnTo>
                  <a:lnTo>
                    <a:pt x="236" y="1324"/>
                  </a:lnTo>
                  <a:lnTo>
                    <a:pt x="292" y="1373"/>
                  </a:lnTo>
                  <a:lnTo>
                    <a:pt x="352" y="1417"/>
                  </a:lnTo>
                  <a:lnTo>
                    <a:pt x="420" y="1458"/>
                  </a:lnTo>
                  <a:lnTo>
                    <a:pt x="488" y="1490"/>
                  </a:lnTo>
                  <a:lnTo>
                    <a:pt x="564" y="1515"/>
                  </a:lnTo>
                  <a:lnTo>
                    <a:pt x="640" y="1535"/>
                  </a:lnTo>
                  <a:lnTo>
                    <a:pt x="720" y="1547"/>
                  </a:lnTo>
                  <a:lnTo>
                    <a:pt x="804" y="1551"/>
                  </a:lnTo>
                  <a:lnTo>
                    <a:pt x="804" y="1551"/>
                  </a:lnTo>
                  <a:lnTo>
                    <a:pt x="884" y="1547"/>
                  </a:lnTo>
                  <a:lnTo>
                    <a:pt x="964" y="1535"/>
                  </a:lnTo>
                  <a:lnTo>
                    <a:pt x="1040" y="1515"/>
                  </a:lnTo>
                  <a:lnTo>
                    <a:pt x="1116" y="1490"/>
                  </a:lnTo>
                  <a:lnTo>
                    <a:pt x="1184" y="1458"/>
                  </a:lnTo>
                  <a:lnTo>
                    <a:pt x="1252" y="1417"/>
                  </a:lnTo>
                  <a:lnTo>
                    <a:pt x="1312" y="1373"/>
                  </a:lnTo>
                  <a:lnTo>
                    <a:pt x="1368" y="1324"/>
                  </a:lnTo>
                  <a:lnTo>
                    <a:pt x="1420" y="1268"/>
                  </a:lnTo>
                  <a:lnTo>
                    <a:pt x="1468" y="1207"/>
                  </a:lnTo>
                  <a:lnTo>
                    <a:pt x="1508" y="1146"/>
                  </a:lnTo>
                  <a:lnTo>
                    <a:pt x="1544" y="1077"/>
                  </a:lnTo>
                  <a:lnTo>
                    <a:pt x="1568" y="1004"/>
                  </a:lnTo>
                  <a:lnTo>
                    <a:pt x="1588" y="932"/>
                  </a:lnTo>
                  <a:lnTo>
                    <a:pt x="1600" y="855"/>
                  </a:lnTo>
                  <a:lnTo>
                    <a:pt x="1604" y="774"/>
                  </a:lnTo>
                  <a:lnTo>
                    <a:pt x="1604" y="774"/>
                  </a:lnTo>
                  <a:lnTo>
                    <a:pt x="1600" y="697"/>
                  </a:lnTo>
                  <a:lnTo>
                    <a:pt x="1588" y="620"/>
                  </a:lnTo>
                  <a:lnTo>
                    <a:pt x="1568" y="547"/>
                  </a:lnTo>
                  <a:lnTo>
                    <a:pt x="1544" y="474"/>
                  </a:lnTo>
                  <a:lnTo>
                    <a:pt x="1508" y="405"/>
                  </a:lnTo>
                  <a:lnTo>
                    <a:pt x="1468" y="344"/>
                  </a:lnTo>
                  <a:lnTo>
                    <a:pt x="1420" y="284"/>
                  </a:lnTo>
                  <a:lnTo>
                    <a:pt x="1368" y="227"/>
                  </a:lnTo>
                  <a:lnTo>
                    <a:pt x="1312" y="178"/>
                  </a:lnTo>
                  <a:lnTo>
                    <a:pt x="1252" y="134"/>
                  </a:lnTo>
                  <a:lnTo>
                    <a:pt x="1184" y="93"/>
                  </a:lnTo>
                  <a:lnTo>
                    <a:pt x="1116" y="61"/>
                  </a:lnTo>
                  <a:lnTo>
                    <a:pt x="1040" y="37"/>
                  </a:lnTo>
                  <a:lnTo>
                    <a:pt x="964" y="16"/>
                  </a:lnTo>
                  <a:lnTo>
                    <a:pt x="884" y="4"/>
                  </a:lnTo>
                  <a:lnTo>
                    <a:pt x="804" y="0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72" y="2035"/>
              <a:ext cx="1616" cy="1555"/>
            </a:xfrm>
            <a:custGeom>
              <a:avLst/>
              <a:gdLst>
                <a:gd name="T0" fmla="*/ 808 w 1616"/>
                <a:gd name="T1" fmla="*/ 0 h 1555"/>
                <a:gd name="T2" fmla="*/ 648 w 1616"/>
                <a:gd name="T3" fmla="*/ 16 h 1555"/>
                <a:gd name="T4" fmla="*/ 496 w 1616"/>
                <a:gd name="T5" fmla="*/ 61 h 1555"/>
                <a:gd name="T6" fmla="*/ 360 w 1616"/>
                <a:gd name="T7" fmla="*/ 134 h 1555"/>
                <a:gd name="T8" fmla="*/ 240 w 1616"/>
                <a:gd name="T9" fmla="*/ 227 h 1555"/>
                <a:gd name="T10" fmla="*/ 140 w 1616"/>
                <a:gd name="T11" fmla="*/ 344 h 1555"/>
                <a:gd name="T12" fmla="*/ 64 w 1616"/>
                <a:gd name="T13" fmla="*/ 474 h 1555"/>
                <a:gd name="T14" fmla="*/ 20 w 1616"/>
                <a:gd name="T15" fmla="*/ 620 h 1555"/>
                <a:gd name="T16" fmla="*/ 0 w 1616"/>
                <a:gd name="T17" fmla="*/ 778 h 1555"/>
                <a:gd name="T18" fmla="*/ 4 w 1616"/>
                <a:gd name="T19" fmla="*/ 859 h 1555"/>
                <a:gd name="T20" fmla="*/ 40 w 1616"/>
                <a:gd name="T21" fmla="*/ 1008 h 1555"/>
                <a:gd name="T22" fmla="*/ 100 w 1616"/>
                <a:gd name="T23" fmla="*/ 1146 h 1555"/>
                <a:gd name="T24" fmla="*/ 188 w 1616"/>
                <a:gd name="T25" fmla="*/ 1272 h 1555"/>
                <a:gd name="T26" fmla="*/ 296 w 1616"/>
                <a:gd name="T27" fmla="*/ 1377 h 1555"/>
                <a:gd name="T28" fmla="*/ 424 w 1616"/>
                <a:gd name="T29" fmla="*/ 1462 h 1555"/>
                <a:gd name="T30" fmla="*/ 568 w 1616"/>
                <a:gd name="T31" fmla="*/ 1519 h 1555"/>
                <a:gd name="T32" fmla="*/ 728 w 1616"/>
                <a:gd name="T33" fmla="*/ 1551 h 1555"/>
                <a:gd name="T34" fmla="*/ 808 w 1616"/>
                <a:gd name="T35" fmla="*/ 1555 h 1555"/>
                <a:gd name="T36" fmla="*/ 972 w 1616"/>
                <a:gd name="T37" fmla="*/ 1539 h 1555"/>
                <a:gd name="T38" fmla="*/ 1124 w 1616"/>
                <a:gd name="T39" fmla="*/ 1494 h 1555"/>
                <a:gd name="T40" fmla="*/ 1260 w 1616"/>
                <a:gd name="T41" fmla="*/ 1421 h 1555"/>
                <a:gd name="T42" fmla="*/ 1380 w 1616"/>
                <a:gd name="T43" fmla="*/ 1328 h 1555"/>
                <a:gd name="T44" fmla="*/ 1476 w 1616"/>
                <a:gd name="T45" fmla="*/ 1211 h 1555"/>
                <a:gd name="T46" fmla="*/ 1552 w 1616"/>
                <a:gd name="T47" fmla="*/ 1081 h 1555"/>
                <a:gd name="T48" fmla="*/ 1600 w 1616"/>
                <a:gd name="T49" fmla="*/ 936 h 1555"/>
                <a:gd name="T50" fmla="*/ 1616 w 1616"/>
                <a:gd name="T51" fmla="*/ 778 h 1555"/>
                <a:gd name="T52" fmla="*/ 1612 w 1616"/>
                <a:gd name="T53" fmla="*/ 697 h 1555"/>
                <a:gd name="T54" fmla="*/ 1580 w 1616"/>
                <a:gd name="T55" fmla="*/ 547 h 1555"/>
                <a:gd name="T56" fmla="*/ 1516 w 1616"/>
                <a:gd name="T57" fmla="*/ 405 h 1555"/>
                <a:gd name="T58" fmla="*/ 1432 w 1616"/>
                <a:gd name="T59" fmla="*/ 284 h 1555"/>
                <a:gd name="T60" fmla="*/ 1320 w 1616"/>
                <a:gd name="T61" fmla="*/ 178 h 1555"/>
                <a:gd name="T62" fmla="*/ 1192 w 1616"/>
                <a:gd name="T63" fmla="*/ 93 h 1555"/>
                <a:gd name="T64" fmla="*/ 1048 w 1616"/>
                <a:gd name="T65" fmla="*/ 33 h 1555"/>
                <a:gd name="T66" fmla="*/ 892 w 1616"/>
                <a:gd name="T67" fmla="*/ 4 h 1555"/>
                <a:gd name="T68" fmla="*/ 808 w 1616"/>
                <a:gd name="T69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6" h="1555">
                  <a:moveTo>
                    <a:pt x="808" y="0"/>
                  </a:moveTo>
                  <a:lnTo>
                    <a:pt x="808" y="0"/>
                  </a:lnTo>
                  <a:lnTo>
                    <a:pt x="728" y="4"/>
                  </a:lnTo>
                  <a:lnTo>
                    <a:pt x="648" y="16"/>
                  </a:lnTo>
                  <a:lnTo>
                    <a:pt x="568" y="33"/>
                  </a:lnTo>
                  <a:lnTo>
                    <a:pt x="496" y="61"/>
                  </a:lnTo>
                  <a:lnTo>
                    <a:pt x="424" y="93"/>
                  </a:lnTo>
                  <a:lnTo>
                    <a:pt x="360" y="134"/>
                  </a:lnTo>
                  <a:lnTo>
                    <a:pt x="296" y="178"/>
                  </a:lnTo>
                  <a:lnTo>
                    <a:pt x="240" y="227"/>
                  </a:lnTo>
                  <a:lnTo>
                    <a:pt x="188" y="284"/>
                  </a:lnTo>
                  <a:lnTo>
                    <a:pt x="140" y="344"/>
                  </a:lnTo>
                  <a:lnTo>
                    <a:pt x="100" y="405"/>
                  </a:lnTo>
                  <a:lnTo>
                    <a:pt x="64" y="474"/>
                  </a:lnTo>
                  <a:lnTo>
                    <a:pt x="40" y="547"/>
                  </a:lnTo>
                  <a:lnTo>
                    <a:pt x="20" y="620"/>
                  </a:lnTo>
                  <a:lnTo>
                    <a:pt x="4" y="697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4" y="859"/>
                  </a:lnTo>
                  <a:lnTo>
                    <a:pt x="20" y="936"/>
                  </a:lnTo>
                  <a:lnTo>
                    <a:pt x="40" y="1008"/>
                  </a:lnTo>
                  <a:lnTo>
                    <a:pt x="64" y="1081"/>
                  </a:lnTo>
                  <a:lnTo>
                    <a:pt x="100" y="1146"/>
                  </a:lnTo>
                  <a:lnTo>
                    <a:pt x="140" y="1211"/>
                  </a:lnTo>
                  <a:lnTo>
                    <a:pt x="188" y="1272"/>
                  </a:lnTo>
                  <a:lnTo>
                    <a:pt x="240" y="1328"/>
                  </a:lnTo>
                  <a:lnTo>
                    <a:pt x="296" y="1377"/>
                  </a:lnTo>
                  <a:lnTo>
                    <a:pt x="360" y="1421"/>
                  </a:lnTo>
                  <a:lnTo>
                    <a:pt x="424" y="1462"/>
                  </a:lnTo>
                  <a:lnTo>
                    <a:pt x="496" y="1494"/>
                  </a:lnTo>
                  <a:lnTo>
                    <a:pt x="568" y="1519"/>
                  </a:lnTo>
                  <a:lnTo>
                    <a:pt x="648" y="1539"/>
                  </a:lnTo>
                  <a:lnTo>
                    <a:pt x="728" y="1551"/>
                  </a:lnTo>
                  <a:lnTo>
                    <a:pt x="808" y="1555"/>
                  </a:lnTo>
                  <a:lnTo>
                    <a:pt x="808" y="1555"/>
                  </a:lnTo>
                  <a:lnTo>
                    <a:pt x="892" y="1551"/>
                  </a:lnTo>
                  <a:lnTo>
                    <a:pt x="972" y="1539"/>
                  </a:lnTo>
                  <a:lnTo>
                    <a:pt x="1048" y="1519"/>
                  </a:lnTo>
                  <a:lnTo>
                    <a:pt x="1124" y="1494"/>
                  </a:lnTo>
                  <a:lnTo>
                    <a:pt x="1192" y="1462"/>
                  </a:lnTo>
                  <a:lnTo>
                    <a:pt x="1260" y="1421"/>
                  </a:lnTo>
                  <a:lnTo>
                    <a:pt x="1320" y="1377"/>
                  </a:lnTo>
                  <a:lnTo>
                    <a:pt x="1380" y="1328"/>
                  </a:lnTo>
                  <a:lnTo>
                    <a:pt x="1432" y="1272"/>
                  </a:lnTo>
                  <a:lnTo>
                    <a:pt x="1476" y="1211"/>
                  </a:lnTo>
                  <a:lnTo>
                    <a:pt x="1516" y="1146"/>
                  </a:lnTo>
                  <a:lnTo>
                    <a:pt x="1552" y="1081"/>
                  </a:lnTo>
                  <a:lnTo>
                    <a:pt x="1580" y="1008"/>
                  </a:lnTo>
                  <a:lnTo>
                    <a:pt x="1600" y="936"/>
                  </a:lnTo>
                  <a:lnTo>
                    <a:pt x="1612" y="859"/>
                  </a:lnTo>
                  <a:lnTo>
                    <a:pt x="1616" y="778"/>
                  </a:lnTo>
                  <a:lnTo>
                    <a:pt x="1616" y="778"/>
                  </a:lnTo>
                  <a:lnTo>
                    <a:pt x="1612" y="697"/>
                  </a:lnTo>
                  <a:lnTo>
                    <a:pt x="1600" y="620"/>
                  </a:lnTo>
                  <a:lnTo>
                    <a:pt x="1580" y="547"/>
                  </a:lnTo>
                  <a:lnTo>
                    <a:pt x="1552" y="474"/>
                  </a:lnTo>
                  <a:lnTo>
                    <a:pt x="1516" y="405"/>
                  </a:lnTo>
                  <a:lnTo>
                    <a:pt x="1476" y="344"/>
                  </a:lnTo>
                  <a:lnTo>
                    <a:pt x="1432" y="284"/>
                  </a:lnTo>
                  <a:lnTo>
                    <a:pt x="1380" y="227"/>
                  </a:lnTo>
                  <a:lnTo>
                    <a:pt x="1320" y="178"/>
                  </a:lnTo>
                  <a:lnTo>
                    <a:pt x="1260" y="134"/>
                  </a:lnTo>
                  <a:lnTo>
                    <a:pt x="1192" y="93"/>
                  </a:lnTo>
                  <a:lnTo>
                    <a:pt x="1124" y="61"/>
                  </a:lnTo>
                  <a:lnTo>
                    <a:pt x="1048" y="33"/>
                  </a:lnTo>
                  <a:lnTo>
                    <a:pt x="972" y="16"/>
                  </a:lnTo>
                  <a:lnTo>
                    <a:pt x="892" y="4"/>
                  </a:lnTo>
                  <a:lnTo>
                    <a:pt x="808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772" y="2027"/>
              <a:ext cx="1620" cy="1567"/>
            </a:xfrm>
            <a:custGeom>
              <a:avLst/>
              <a:gdLst>
                <a:gd name="T0" fmla="*/ 812 w 1620"/>
                <a:gd name="T1" fmla="*/ 0 h 1567"/>
                <a:gd name="T2" fmla="*/ 648 w 1620"/>
                <a:gd name="T3" fmla="*/ 16 h 1567"/>
                <a:gd name="T4" fmla="*/ 496 w 1620"/>
                <a:gd name="T5" fmla="*/ 65 h 1567"/>
                <a:gd name="T6" fmla="*/ 360 w 1620"/>
                <a:gd name="T7" fmla="*/ 134 h 1567"/>
                <a:gd name="T8" fmla="*/ 240 w 1620"/>
                <a:gd name="T9" fmla="*/ 231 h 1567"/>
                <a:gd name="T10" fmla="*/ 140 w 1620"/>
                <a:gd name="T11" fmla="*/ 348 h 1567"/>
                <a:gd name="T12" fmla="*/ 64 w 1620"/>
                <a:gd name="T13" fmla="*/ 478 h 1567"/>
                <a:gd name="T14" fmla="*/ 16 w 1620"/>
                <a:gd name="T15" fmla="*/ 628 h 1567"/>
                <a:gd name="T16" fmla="*/ 0 w 1620"/>
                <a:gd name="T17" fmla="*/ 782 h 1567"/>
                <a:gd name="T18" fmla="*/ 4 w 1620"/>
                <a:gd name="T19" fmla="*/ 863 h 1567"/>
                <a:gd name="T20" fmla="*/ 36 w 1620"/>
                <a:gd name="T21" fmla="*/ 1016 h 1567"/>
                <a:gd name="T22" fmla="*/ 100 w 1620"/>
                <a:gd name="T23" fmla="*/ 1154 h 1567"/>
                <a:gd name="T24" fmla="*/ 188 w 1620"/>
                <a:gd name="T25" fmla="*/ 1280 h 1567"/>
                <a:gd name="T26" fmla="*/ 296 w 1620"/>
                <a:gd name="T27" fmla="*/ 1385 h 1567"/>
                <a:gd name="T28" fmla="*/ 424 w 1620"/>
                <a:gd name="T29" fmla="*/ 1470 h 1567"/>
                <a:gd name="T30" fmla="*/ 572 w 1620"/>
                <a:gd name="T31" fmla="*/ 1531 h 1567"/>
                <a:gd name="T32" fmla="*/ 728 w 1620"/>
                <a:gd name="T33" fmla="*/ 1563 h 1567"/>
                <a:gd name="T34" fmla="*/ 812 w 1620"/>
                <a:gd name="T35" fmla="*/ 1567 h 1567"/>
                <a:gd name="T36" fmla="*/ 976 w 1620"/>
                <a:gd name="T37" fmla="*/ 1551 h 1567"/>
                <a:gd name="T38" fmla="*/ 1128 w 1620"/>
                <a:gd name="T39" fmla="*/ 1502 h 1567"/>
                <a:gd name="T40" fmla="*/ 1264 w 1620"/>
                <a:gd name="T41" fmla="*/ 1429 h 1567"/>
                <a:gd name="T42" fmla="*/ 1384 w 1620"/>
                <a:gd name="T43" fmla="*/ 1336 h 1567"/>
                <a:gd name="T44" fmla="*/ 1484 w 1620"/>
                <a:gd name="T45" fmla="*/ 1219 h 1567"/>
                <a:gd name="T46" fmla="*/ 1560 w 1620"/>
                <a:gd name="T47" fmla="*/ 1085 h 1567"/>
                <a:gd name="T48" fmla="*/ 1604 w 1620"/>
                <a:gd name="T49" fmla="*/ 940 h 1567"/>
                <a:gd name="T50" fmla="*/ 1620 w 1620"/>
                <a:gd name="T51" fmla="*/ 782 h 1567"/>
                <a:gd name="T52" fmla="*/ 1616 w 1620"/>
                <a:gd name="T53" fmla="*/ 705 h 1567"/>
                <a:gd name="T54" fmla="*/ 1584 w 1620"/>
                <a:gd name="T55" fmla="*/ 551 h 1567"/>
                <a:gd name="T56" fmla="*/ 1524 w 1620"/>
                <a:gd name="T57" fmla="*/ 413 h 1567"/>
                <a:gd name="T58" fmla="*/ 1436 w 1620"/>
                <a:gd name="T59" fmla="*/ 288 h 1567"/>
                <a:gd name="T60" fmla="*/ 1328 w 1620"/>
                <a:gd name="T61" fmla="*/ 182 h 1567"/>
                <a:gd name="T62" fmla="*/ 1196 w 1620"/>
                <a:gd name="T63" fmla="*/ 97 h 1567"/>
                <a:gd name="T64" fmla="*/ 1052 w 1620"/>
                <a:gd name="T65" fmla="*/ 37 h 1567"/>
                <a:gd name="T66" fmla="*/ 896 w 1620"/>
                <a:gd name="T67" fmla="*/ 4 h 1567"/>
                <a:gd name="T68" fmla="*/ 812 w 1620"/>
                <a:gd name="T69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0" h="1567">
                  <a:moveTo>
                    <a:pt x="812" y="0"/>
                  </a:moveTo>
                  <a:lnTo>
                    <a:pt x="812" y="0"/>
                  </a:lnTo>
                  <a:lnTo>
                    <a:pt x="728" y="4"/>
                  </a:lnTo>
                  <a:lnTo>
                    <a:pt x="648" y="16"/>
                  </a:lnTo>
                  <a:lnTo>
                    <a:pt x="572" y="37"/>
                  </a:lnTo>
                  <a:lnTo>
                    <a:pt x="496" y="65"/>
                  </a:lnTo>
                  <a:lnTo>
                    <a:pt x="424" y="97"/>
                  </a:lnTo>
                  <a:lnTo>
                    <a:pt x="360" y="134"/>
                  </a:lnTo>
                  <a:lnTo>
                    <a:pt x="296" y="182"/>
                  </a:lnTo>
                  <a:lnTo>
                    <a:pt x="240" y="231"/>
                  </a:lnTo>
                  <a:lnTo>
                    <a:pt x="188" y="288"/>
                  </a:lnTo>
                  <a:lnTo>
                    <a:pt x="140" y="348"/>
                  </a:lnTo>
                  <a:lnTo>
                    <a:pt x="100" y="413"/>
                  </a:lnTo>
                  <a:lnTo>
                    <a:pt x="64" y="478"/>
                  </a:lnTo>
                  <a:lnTo>
                    <a:pt x="36" y="551"/>
                  </a:lnTo>
                  <a:lnTo>
                    <a:pt x="16" y="628"/>
                  </a:lnTo>
                  <a:lnTo>
                    <a:pt x="4" y="705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4" y="863"/>
                  </a:lnTo>
                  <a:lnTo>
                    <a:pt x="16" y="940"/>
                  </a:lnTo>
                  <a:lnTo>
                    <a:pt x="36" y="1016"/>
                  </a:lnTo>
                  <a:lnTo>
                    <a:pt x="64" y="1085"/>
                  </a:lnTo>
                  <a:lnTo>
                    <a:pt x="100" y="1154"/>
                  </a:lnTo>
                  <a:lnTo>
                    <a:pt x="140" y="1219"/>
                  </a:lnTo>
                  <a:lnTo>
                    <a:pt x="188" y="1280"/>
                  </a:lnTo>
                  <a:lnTo>
                    <a:pt x="240" y="1336"/>
                  </a:lnTo>
                  <a:lnTo>
                    <a:pt x="296" y="1385"/>
                  </a:lnTo>
                  <a:lnTo>
                    <a:pt x="360" y="1429"/>
                  </a:lnTo>
                  <a:lnTo>
                    <a:pt x="424" y="1470"/>
                  </a:lnTo>
                  <a:lnTo>
                    <a:pt x="496" y="1502"/>
                  </a:lnTo>
                  <a:lnTo>
                    <a:pt x="572" y="1531"/>
                  </a:lnTo>
                  <a:lnTo>
                    <a:pt x="648" y="1551"/>
                  </a:lnTo>
                  <a:lnTo>
                    <a:pt x="728" y="1563"/>
                  </a:lnTo>
                  <a:lnTo>
                    <a:pt x="812" y="1567"/>
                  </a:lnTo>
                  <a:lnTo>
                    <a:pt x="812" y="1567"/>
                  </a:lnTo>
                  <a:lnTo>
                    <a:pt x="896" y="1563"/>
                  </a:lnTo>
                  <a:lnTo>
                    <a:pt x="976" y="1551"/>
                  </a:lnTo>
                  <a:lnTo>
                    <a:pt x="1052" y="1531"/>
                  </a:lnTo>
                  <a:lnTo>
                    <a:pt x="1128" y="1502"/>
                  </a:lnTo>
                  <a:lnTo>
                    <a:pt x="1196" y="1470"/>
                  </a:lnTo>
                  <a:lnTo>
                    <a:pt x="1264" y="1429"/>
                  </a:lnTo>
                  <a:lnTo>
                    <a:pt x="1328" y="1385"/>
                  </a:lnTo>
                  <a:lnTo>
                    <a:pt x="1384" y="1336"/>
                  </a:lnTo>
                  <a:lnTo>
                    <a:pt x="1436" y="1280"/>
                  </a:lnTo>
                  <a:lnTo>
                    <a:pt x="1484" y="1219"/>
                  </a:lnTo>
                  <a:lnTo>
                    <a:pt x="1524" y="1154"/>
                  </a:lnTo>
                  <a:lnTo>
                    <a:pt x="1560" y="1085"/>
                  </a:lnTo>
                  <a:lnTo>
                    <a:pt x="1584" y="1016"/>
                  </a:lnTo>
                  <a:lnTo>
                    <a:pt x="1604" y="940"/>
                  </a:lnTo>
                  <a:lnTo>
                    <a:pt x="1616" y="863"/>
                  </a:lnTo>
                  <a:lnTo>
                    <a:pt x="1620" y="782"/>
                  </a:lnTo>
                  <a:lnTo>
                    <a:pt x="1620" y="782"/>
                  </a:lnTo>
                  <a:lnTo>
                    <a:pt x="1616" y="705"/>
                  </a:lnTo>
                  <a:lnTo>
                    <a:pt x="1604" y="628"/>
                  </a:lnTo>
                  <a:lnTo>
                    <a:pt x="1584" y="551"/>
                  </a:lnTo>
                  <a:lnTo>
                    <a:pt x="1560" y="478"/>
                  </a:lnTo>
                  <a:lnTo>
                    <a:pt x="1524" y="413"/>
                  </a:lnTo>
                  <a:lnTo>
                    <a:pt x="1484" y="348"/>
                  </a:lnTo>
                  <a:lnTo>
                    <a:pt x="1436" y="288"/>
                  </a:lnTo>
                  <a:lnTo>
                    <a:pt x="1384" y="231"/>
                  </a:lnTo>
                  <a:lnTo>
                    <a:pt x="1328" y="182"/>
                  </a:lnTo>
                  <a:lnTo>
                    <a:pt x="1264" y="134"/>
                  </a:lnTo>
                  <a:lnTo>
                    <a:pt x="1196" y="97"/>
                  </a:lnTo>
                  <a:lnTo>
                    <a:pt x="1128" y="65"/>
                  </a:lnTo>
                  <a:lnTo>
                    <a:pt x="1052" y="37"/>
                  </a:lnTo>
                  <a:lnTo>
                    <a:pt x="976" y="16"/>
                  </a:lnTo>
                  <a:lnTo>
                    <a:pt x="896" y="4"/>
                  </a:lnTo>
                  <a:lnTo>
                    <a:pt x="812" y="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772" y="2023"/>
              <a:ext cx="1628" cy="1571"/>
            </a:xfrm>
            <a:custGeom>
              <a:avLst/>
              <a:gdLst>
                <a:gd name="T0" fmla="*/ 812 w 1628"/>
                <a:gd name="T1" fmla="*/ 0 h 1571"/>
                <a:gd name="T2" fmla="*/ 652 w 1628"/>
                <a:gd name="T3" fmla="*/ 16 h 1571"/>
                <a:gd name="T4" fmla="*/ 496 w 1628"/>
                <a:gd name="T5" fmla="*/ 61 h 1571"/>
                <a:gd name="T6" fmla="*/ 360 w 1628"/>
                <a:gd name="T7" fmla="*/ 134 h 1571"/>
                <a:gd name="T8" fmla="*/ 240 w 1628"/>
                <a:gd name="T9" fmla="*/ 231 h 1571"/>
                <a:gd name="T10" fmla="*/ 140 w 1628"/>
                <a:gd name="T11" fmla="*/ 348 h 1571"/>
                <a:gd name="T12" fmla="*/ 64 w 1628"/>
                <a:gd name="T13" fmla="*/ 482 h 1571"/>
                <a:gd name="T14" fmla="*/ 16 w 1628"/>
                <a:gd name="T15" fmla="*/ 628 h 1571"/>
                <a:gd name="T16" fmla="*/ 0 w 1628"/>
                <a:gd name="T17" fmla="*/ 786 h 1571"/>
                <a:gd name="T18" fmla="*/ 4 w 1628"/>
                <a:gd name="T19" fmla="*/ 867 h 1571"/>
                <a:gd name="T20" fmla="*/ 36 w 1628"/>
                <a:gd name="T21" fmla="*/ 1020 h 1571"/>
                <a:gd name="T22" fmla="*/ 100 w 1628"/>
                <a:gd name="T23" fmla="*/ 1158 h 1571"/>
                <a:gd name="T24" fmla="*/ 188 w 1628"/>
                <a:gd name="T25" fmla="*/ 1284 h 1571"/>
                <a:gd name="T26" fmla="*/ 296 w 1628"/>
                <a:gd name="T27" fmla="*/ 1393 h 1571"/>
                <a:gd name="T28" fmla="*/ 428 w 1628"/>
                <a:gd name="T29" fmla="*/ 1474 h 1571"/>
                <a:gd name="T30" fmla="*/ 572 w 1628"/>
                <a:gd name="T31" fmla="*/ 1535 h 1571"/>
                <a:gd name="T32" fmla="*/ 732 w 1628"/>
                <a:gd name="T33" fmla="*/ 1567 h 1571"/>
                <a:gd name="T34" fmla="*/ 812 w 1628"/>
                <a:gd name="T35" fmla="*/ 1571 h 1571"/>
                <a:gd name="T36" fmla="*/ 976 w 1628"/>
                <a:gd name="T37" fmla="*/ 1555 h 1571"/>
                <a:gd name="T38" fmla="*/ 1132 w 1628"/>
                <a:gd name="T39" fmla="*/ 1510 h 1571"/>
                <a:gd name="T40" fmla="*/ 1268 w 1628"/>
                <a:gd name="T41" fmla="*/ 1437 h 1571"/>
                <a:gd name="T42" fmla="*/ 1388 w 1628"/>
                <a:gd name="T43" fmla="*/ 1340 h 1571"/>
                <a:gd name="T44" fmla="*/ 1488 w 1628"/>
                <a:gd name="T45" fmla="*/ 1223 h 1571"/>
                <a:gd name="T46" fmla="*/ 1564 w 1628"/>
                <a:gd name="T47" fmla="*/ 1089 h 1571"/>
                <a:gd name="T48" fmla="*/ 1612 w 1628"/>
                <a:gd name="T49" fmla="*/ 944 h 1571"/>
                <a:gd name="T50" fmla="*/ 1628 w 1628"/>
                <a:gd name="T51" fmla="*/ 786 h 1571"/>
                <a:gd name="T52" fmla="*/ 1624 w 1628"/>
                <a:gd name="T53" fmla="*/ 705 h 1571"/>
                <a:gd name="T54" fmla="*/ 1592 w 1628"/>
                <a:gd name="T55" fmla="*/ 551 h 1571"/>
                <a:gd name="T56" fmla="*/ 1528 w 1628"/>
                <a:gd name="T57" fmla="*/ 413 h 1571"/>
                <a:gd name="T58" fmla="*/ 1440 w 1628"/>
                <a:gd name="T59" fmla="*/ 288 h 1571"/>
                <a:gd name="T60" fmla="*/ 1332 w 1628"/>
                <a:gd name="T61" fmla="*/ 178 h 1571"/>
                <a:gd name="T62" fmla="*/ 1200 w 1628"/>
                <a:gd name="T63" fmla="*/ 93 h 1571"/>
                <a:gd name="T64" fmla="*/ 1056 w 1628"/>
                <a:gd name="T65" fmla="*/ 37 h 1571"/>
                <a:gd name="T66" fmla="*/ 896 w 1628"/>
                <a:gd name="T67" fmla="*/ 4 h 1571"/>
                <a:gd name="T68" fmla="*/ 812 w 1628"/>
                <a:gd name="T69" fmla="*/ 0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571">
                  <a:moveTo>
                    <a:pt x="812" y="0"/>
                  </a:moveTo>
                  <a:lnTo>
                    <a:pt x="812" y="0"/>
                  </a:lnTo>
                  <a:lnTo>
                    <a:pt x="732" y="4"/>
                  </a:lnTo>
                  <a:lnTo>
                    <a:pt x="652" y="16"/>
                  </a:lnTo>
                  <a:lnTo>
                    <a:pt x="572" y="37"/>
                  </a:lnTo>
                  <a:lnTo>
                    <a:pt x="496" y="61"/>
                  </a:lnTo>
                  <a:lnTo>
                    <a:pt x="428" y="93"/>
                  </a:lnTo>
                  <a:lnTo>
                    <a:pt x="360" y="134"/>
                  </a:lnTo>
                  <a:lnTo>
                    <a:pt x="296" y="178"/>
                  </a:lnTo>
                  <a:lnTo>
                    <a:pt x="240" y="231"/>
                  </a:lnTo>
                  <a:lnTo>
                    <a:pt x="188" y="288"/>
                  </a:lnTo>
                  <a:lnTo>
                    <a:pt x="140" y="348"/>
                  </a:lnTo>
                  <a:lnTo>
                    <a:pt x="100" y="413"/>
                  </a:lnTo>
                  <a:lnTo>
                    <a:pt x="64" y="482"/>
                  </a:lnTo>
                  <a:lnTo>
                    <a:pt x="36" y="551"/>
                  </a:lnTo>
                  <a:lnTo>
                    <a:pt x="16" y="628"/>
                  </a:lnTo>
                  <a:lnTo>
                    <a:pt x="4" y="705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4" y="867"/>
                  </a:lnTo>
                  <a:lnTo>
                    <a:pt x="16" y="944"/>
                  </a:lnTo>
                  <a:lnTo>
                    <a:pt x="36" y="1020"/>
                  </a:lnTo>
                  <a:lnTo>
                    <a:pt x="64" y="1089"/>
                  </a:lnTo>
                  <a:lnTo>
                    <a:pt x="100" y="1158"/>
                  </a:lnTo>
                  <a:lnTo>
                    <a:pt x="140" y="1223"/>
                  </a:lnTo>
                  <a:lnTo>
                    <a:pt x="188" y="1284"/>
                  </a:lnTo>
                  <a:lnTo>
                    <a:pt x="240" y="1340"/>
                  </a:lnTo>
                  <a:lnTo>
                    <a:pt x="296" y="1393"/>
                  </a:lnTo>
                  <a:lnTo>
                    <a:pt x="360" y="1437"/>
                  </a:lnTo>
                  <a:lnTo>
                    <a:pt x="428" y="1474"/>
                  </a:lnTo>
                  <a:lnTo>
                    <a:pt x="496" y="1510"/>
                  </a:lnTo>
                  <a:lnTo>
                    <a:pt x="572" y="1535"/>
                  </a:lnTo>
                  <a:lnTo>
                    <a:pt x="652" y="1555"/>
                  </a:lnTo>
                  <a:lnTo>
                    <a:pt x="732" y="1567"/>
                  </a:lnTo>
                  <a:lnTo>
                    <a:pt x="812" y="1571"/>
                  </a:lnTo>
                  <a:lnTo>
                    <a:pt x="812" y="1571"/>
                  </a:lnTo>
                  <a:lnTo>
                    <a:pt x="896" y="1567"/>
                  </a:lnTo>
                  <a:lnTo>
                    <a:pt x="976" y="1555"/>
                  </a:lnTo>
                  <a:lnTo>
                    <a:pt x="1056" y="1535"/>
                  </a:lnTo>
                  <a:lnTo>
                    <a:pt x="1132" y="1510"/>
                  </a:lnTo>
                  <a:lnTo>
                    <a:pt x="1200" y="1474"/>
                  </a:lnTo>
                  <a:lnTo>
                    <a:pt x="1268" y="1437"/>
                  </a:lnTo>
                  <a:lnTo>
                    <a:pt x="1332" y="1393"/>
                  </a:lnTo>
                  <a:lnTo>
                    <a:pt x="1388" y="1340"/>
                  </a:lnTo>
                  <a:lnTo>
                    <a:pt x="1440" y="1284"/>
                  </a:lnTo>
                  <a:lnTo>
                    <a:pt x="1488" y="1223"/>
                  </a:lnTo>
                  <a:lnTo>
                    <a:pt x="1528" y="1158"/>
                  </a:lnTo>
                  <a:lnTo>
                    <a:pt x="1564" y="1089"/>
                  </a:lnTo>
                  <a:lnTo>
                    <a:pt x="1592" y="1020"/>
                  </a:lnTo>
                  <a:lnTo>
                    <a:pt x="1612" y="944"/>
                  </a:lnTo>
                  <a:lnTo>
                    <a:pt x="1624" y="867"/>
                  </a:lnTo>
                  <a:lnTo>
                    <a:pt x="1628" y="786"/>
                  </a:lnTo>
                  <a:lnTo>
                    <a:pt x="1628" y="786"/>
                  </a:lnTo>
                  <a:lnTo>
                    <a:pt x="1624" y="705"/>
                  </a:lnTo>
                  <a:lnTo>
                    <a:pt x="1612" y="628"/>
                  </a:lnTo>
                  <a:lnTo>
                    <a:pt x="1592" y="551"/>
                  </a:lnTo>
                  <a:lnTo>
                    <a:pt x="1564" y="482"/>
                  </a:lnTo>
                  <a:lnTo>
                    <a:pt x="1528" y="413"/>
                  </a:lnTo>
                  <a:lnTo>
                    <a:pt x="1488" y="348"/>
                  </a:lnTo>
                  <a:lnTo>
                    <a:pt x="1440" y="288"/>
                  </a:lnTo>
                  <a:lnTo>
                    <a:pt x="1388" y="231"/>
                  </a:lnTo>
                  <a:lnTo>
                    <a:pt x="1332" y="178"/>
                  </a:lnTo>
                  <a:lnTo>
                    <a:pt x="1268" y="134"/>
                  </a:lnTo>
                  <a:lnTo>
                    <a:pt x="1200" y="93"/>
                  </a:lnTo>
                  <a:lnTo>
                    <a:pt x="1132" y="61"/>
                  </a:lnTo>
                  <a:lnTo>
                    <a:pt x="1056" y="37"/>
                  </a:lnTo>
                  <a:lnTo>
                    <a:pt x="976" y="16"/>
                  </a:lnTo>
                  <a:lnTo>
                    <a:pt x="896" y="4"/>
                  </a:lnTo>
                  <a:lnTo>
                    <a:pt x="812" y="0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800" y="2051"/>
              <a:ext cx="1552" cy="1515"/>
            </a:xfrm>
            <a:custGeom>
              <a:avLst/>
              <a:gdLst>
                <a:gd name="T0" fmla="*/ 776 w 1552"/>
                <a:gd name="T1" fmla="*/ 0 h 1515"/>
                <a:gd name="T2" fmla="*/ 620 w 1552"/>
                <a:gd name="T3" fmla="*/ 13 h 1515"/>
                <a:gd name="T4" fmla="*/ 472 w 1552"/>
                <a:gd name="T5" fmla="*/ 57 h 1515"/>
                <a:gd name="T6" fmla="*/ 340 w 1552"/>
                <a:gd name="T7" fmla="*/ 130 h 1515"/>
                <a:gd name="T8" fmla="*/ 228 w 1552"/>
                <a:gd name="T9" fmla="*/ 219 h 1515"/>
                <a:gd name="T10" fmla="*/ 132 w 1552"/>
                <a:gd name="T11" fmla="*/ 332 h 1515"/>
                <a:gd name="T12" fmla="*/ 60 w 1552"/>
                <a:gd name="T13" fmla="*/ 462 h 1515"/>
                <a:gd name="T14" fmla="*/ 16 w 1552"/>
                <a:gd name="T15" fmla="*/ 604 h 1515"/>
                <a:gd name="T16" fmla="*/ 0 w 1552"/>
                <a:gd name="T17" fmla="*/ 758 h 1515"/>
                <a:gd name="T18" fmla="*/ 4 w 1552"/>
                <a:gd name="T19" fmla="*/ 835 h 1515"/>
                <a:gd name="T20" fmla="*/ 36 w 1552"/>
                <a:gd name="T21" fmla="*/ 980 h 1515"/>
                <a:gd name="T22" fmla="*/ 92 w 1552"/>
                <a:gd name="T23" fmla="*/ 1118 h 1515"/>
                <a:gd name="T24" fmla="*/ 176 w 1552"/>
                <a:gd name="T25" fmla="*/ 1239 h 1515"/>
                <a:gd name="T26" fmla="*/ 284 w 1552"/>
                <a:gd name="T27" fmla="*/ 1341 h 1515"/>
                <a:gd name="T28" fmla="*/ 404 w 1552"/>
                <a:gd name="T29" fmla="*/ 1422 h 1515"/>
                <a:gd name="T30" fmla="*/ 544 w 1552"/>
                <a:gd name="T31" fmla="*/ 1478 h 1515"/>
                <a:gd name="T32" fmla="*/ 696 w 1552"/>
                <a:gd name="T33" fmla="*/ 1511 h 1515"/>
                <a:gd name="T34" fmla="*/ 776 w 1552"/>
                <a:gd name="T35" fmla="*/ 1515 h 1515"/>
                <a:gd name="T36" fmla="*/ 932 w 1552"/>
                <a:gd name="T37" fmla="*/ 1499 h 1515"/>
                <a:gd name="T38" fmla="*/ 1076 w 1552"/>
                <a:gd name="T39" fmla="*/ 1454 h 1515"/>
                <a:gd name="T40" fmla="*/ 1208 w 1552"/>
                <a:gd name="T41" fmla="*/ 1385 h 1515"/>
                <a:gd name="T42" fmla="*/ 1324 w 1552"/>
                <a:gd name="T43" fmla="*/ 1292 h 1515"/>
                <a:gd name="T44" fmla="*/ 1416 w 1552"/>
                <a:gd name="T45" fmla="*/ 1179 h 1515"/>
                <a:gd name="T46" fmla="*/ 1488 w 1552"/>
                <a:gd name="T47" fmla="*/ 1049 h 1515"/>
                <a:gd name="T48" fmla="*/ 1536 w 1552"/>
                <a:gd name="T49" fmla="*/ 907 h 1515"/>
                <a:gd name="T50" fmla="*/ 1552 w 1552"/>
                <a:gd name="T51" fmla="*/ 758 h 1515"/>
                <a:gd name="T52" fmla="*/ 1548 w 1552"/>
                <a:gd name="T53" fmla="*/ 681 h 1515"/>
                <a:gd name="T54" fmla="*/ 1516 w 1552"/>
                <a:gd name="T55" fmla="*/ 531 h 1515"/>
                <a:gd name="T56" fmla="*/ 1456 w 1552"/>
                <a:gd name="T57" fmla="*/ 397 h 1515"/>
                <a:gd name="T58" fmla="*/ 1372 w 1552"/>
                <a:gd name="T59" fmla="*/ 276 h 1515"/>
                <a:gd name="T60" fmla="*/ 1268 w 1552"/>
                <a:gd name="T61" fmla="*/ 170 h 1515"/>
                <a:gd name="T62" fmla="*/ 1144 w 1552"/>
                <a:gd name="T63" fmla="*/ 90 h 1515"/>
                <a:gd name="T64" fmla="*/ 1004 w 1552"/>
                <a:gd name="T65" fmla="*/ 33 h 1515"/>
                <a:gd name="T66" fmla="*/ 856 w 1552"/>
                <a:gd name="T67" fmla="*/ 0 h 1515"/>
                <a:gd name="T68" fmla="*/ 776 w 1552"/>
                <a:gd name="T69" fmla="*/ 0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2" h="1515">
                  <a:moveTo>
                    <a:pt x="776" y="0"/>
                  </a:moveTo>
                  <a:lnTo>
                    <a:pt x="776" y="0"/>
                  </a:lnTo>
                  <a:lnTo>
                    <a:pt x="696" y="0"/>
                  </a:lnTo>
                  <a:lnTo>
                    <a:pt x="620" y="13"/>
                  </a:lnTo>
                  <a:lnTo>
                    <a:pt x="544" y="33"/>
                  </a:lnTo>
                  <a:lnTo>
                    <a:pt x="472" y="57"/>
                  </a:lnTo>
                  <a:lnTo>
                    <a:pt x="404" y="90"/>
                  </a:lnTo>
                  <a:lnTo>
                    <a:pt x="340" y="130"/>
                  </a:lnTo>
                  <a:lnTo>
                    <a:pt x="284" y="170"/>
                  </a:lnTo>
                  <a:lnTo>
                    <a:pt x="228" y="219"/>
                  </a:lnTo>
                  <a:lnTo>
                    <a:pt x="176" y="276"/>
                  </a:lnTo>
                  <a:lnTo>
                    <a:pt x="132" y="332"/>
                  </a:lnTo>
                  <a:lnTo>
                    <a:pt x="92" y="397"/>
                  </a:lnTo>
                  <a:lnTo>
                    <a:pt x="60" y="462"/>
                  </a:lnTo>
                  <a:lnTo>
                    <a:pt x="36" y="531"/>
                  </a:lnTo>
                  <a:lnTo>
                    <a:pt x="16" y="604"/>
                  </a:lnTo>
                  <a:lnTo>
                    <a:pt x="4" y="681"/>
                  </a:lnTo>
                  <a:lnTo>
                    <a:pt x="0" y="758"/>
                  </a:lnTo>
                  <a:lnTo>
                    <a:pt x="0" y="758"/>
                  </a:lnTo>
                  <a:lnTo>
                    <a:pt x="4" y="835"/>
                  </a:lnTo>
                  <a:lnTo>
                    <a:pt x="16" y="907"/>
                  </a:lnTo>
                  <a:lnTo>
                    <a:pt x="36" y="980"/>
                  </a:lnTo>
                  <a:lnTo>
                    <a:pt x="60" y="1049"/>
                  </a:lnTo>
                  <a:lnTo>
                    <a:pt x="92" y="1118"/>
                  </a:lnTo>
                  <a:lnTo>
                    <a:pt x="132" y="1179"/>
                  </a:lnTo>
                  <a:lnTo>
                    <a:pt x="176" y="1239"/>
                  </a:lnTo>
                  <a:lnTo>
                    <a:pt x="228" y="1292"/>
                  </a:lnTo>
                  <a:lnTo>
                    <a:pt x="284" y="1341"/>
                  </a:lnTo>
                  <a:lnTo>
                    <a:pt x="340" y="1385"/>
                  </a:lnTo>
                  <a:lnTo>
                    <a:pt x="404" y="1422"/>
                  </a:lnTo>
                  <a:lnTo>
                    <a:pt x="472" y="1454"/>
                  </a:lnTo>
                  <a:lnTo>
                    <a:pt x="544" y="1478"/>
                  </a:lnTo>
                  <a:lnTo>
                    <a:pt x="620" y="1499"/>
                  </a:lnTo>
                  <a:lnTo>
                    <a:pt x="696" y="1511"/>
                  </a:lnTo>
                  <a:lnTo>
                    <a:pt x="776" y="1515"/>
                  </a:lnTo>
                  <a:lnTo>
                    <a:pt x="776" y="1515"/>
                  </a:lnTo>
                  <a:lnTo>
                    <a:pt x="856" y="1511"/>
                  </a:lnTo>
                  <a:lnTo>
                    <a:pt x="932" y="1499"/>
                  </a:lnTo>
                  <a:lnTo>
                    <a:pt x="1004" y="1478"/>
                  </a:lnTo>
                  <a:lnTo>
                    <a:pt x="1076" y="1454"/>
                  </a:lnTo>
                  <a:lnTo>
                    <a:pt x="1144" y="1422"/>
                  </a:lnTo>
                  <a:lnTo>
                    <a:pt x="1208" y="1385"/>
                  </a:lnTo>
                  <a:lnTo>
                    <a:pt x="1268" y="1341"/>
                  </a:lnTo>
                  <a:lnTo>
                    <a:pt x="1324" y="1292"/>
                  </a:lnTo>
                  <a:lnTo>
                    <a:pt x="1372" y="1239"/>
                  </a:lnTo>
                  <a:lnTo>
                    <a:pt x="1416" y="1179"/>
                  </a:lnTo>
                  <a:lnTo>
                    <a:pt x="1456" y="1118"/>
                  </a:lnTo>
                  <a:lnTo>
                    <a:pt x="1488" y="1049"/>
                  </a:lnTo>
                  <a:lnTo>
                    <a:pt x="1516" y="980"/>
                  </a:lnTo>
                  <a:lnTo>
                    <a:pt x="1536" y="907"/>
                  </a:lnTo>
                  <a:lnTo>
                    <a:pt x="1548" y="835"/>
                  </a:lnTo>
                  <a:lnTo>
                    <a:pt x="1552" y="758"/>
                  </a:lnTo>
                  <a:lnTo>
                    <a:pt x="1552" y="758"/>
                  </a:lnTo>
                  <a:lnTo>
                    <a:pt x="1548" y="681"/>
                  </a:lnTo>
                  <a:lnTo>
                    <a:pt x="1536" y="604"/>
                  </a:lnTo>
                  <a:lnTo>
                    <a:pt x="1516" y="531"/>
                  </a:lnTo>
                  <a:lnTo>
                    <a:pt x="1488" y="462"/>
                  </a:lnTo>
                  <a:lnTo>
                    <a:pt x="1456" y="397"/>
                  </a:lnTo>
                  <a:lnTo>
                    <a:pt x="1416" y="332"/>
                  </a:lnTo>
                  <a:lnTo>
                    <a:pt x="1372" y="276"/>
                  </a:lnTo>
                  <a:lnTo>
                    <a:pt x="1324" y="219"/>
                  </a:lnTo>
                  <a:lnTo>
                    <a:pt x="1268" y="170"/>
                  </a:lnTo>
                  <a:lnTo>
                    <a:pt x="1208" y="130"/>
                  </a:lnTo>
                  <a:lnTo>
                    <a:pt x="1144" y="90"/>
                  </a:lnTo>
                  <a:lnTo>
                    <a:pt x="1076" y="57"/>
                  </a:lnTo>
                  <a:lnTo>
                    <a:pt x="1004" y="33"/>
                  </a:lnTo>
                  <a:lnTo>
                    <a:pt x="932" y="13"/>
                  </a:lnTo>
                  <a:lnTo>
                    <a:pt x="856" y="0"/>
                  </a:lnTo>
                  <a:lnTo>
                    <a:pt x="776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824" y="2064"/>
              <a:ext cx="1512" cy="1469"/>
            </a:xfrm>
            <a:custGeom>
              <a:avLst/>
              <a:gdLst>
                <a:gd name="T0" fmla="*/ 756 w 1512"/>
                <a:gd name="T1" fmla="*/ 0 h 1469"/>
                <a:gd name="T2" fmla="*/ 604 w 1512"/>
                <a:gd name="T3" fmla="*/ 12 h 1469"/>
                <a:gd name="T4" fmla="*/ 460 w 1512"/>
                <a:gd name="T5" fmla="*/ 56 h 1469"/>
                <a:gd name="T6" fmla="*/ 332 w 1512"/>
                <a:gd name="T7" fmla="*/ 125 h 1469"/>
                <a:gd name="T8" fmla="*/ 220 w 1512"/>
                <a:gd name="T9" fmla="*/ 214 h 1469"/>
                <a:gd name="T10" fmla="*/ 128 w 1512"/>
                <a:gd name="T11" fmla="*/ 324 h 1469"/>
                <a:gd name="T12" fmla="*/ 60 w 1512"/>
                <a:gd name="T13" fmla="*/ 449 h 1469"/>
                <a:gd name="T14" fmla="*/ 16 w 1512"/>
                <a:gd name="T15" fmla="*/ 591 h 1469"/>
                <a:gd name="T16" fmla="*/ 0 w 1512"/>
                <a:gd name="T17" fmla="*/ 736 h 1469"/>
                <a:gd name="T18" fmla="*/ 4 w 1512"/>
                <a:gd name="T19" fmla="*/ 813 h 1469"/>
                <a:gd name="T20" fmla="*/ 36 w 1512"/>
                <a:gd name="T21" fmla="*/ 955 h 1469"/>
                <a:gd name="T22" fmla="*/ 92 w 1512"/>
                <a:gd name="T23" fmla="*/ 1089 h 1469"/>
                <a:gd name="T24" fmla="*/ 176 w 1512"/>
                <a:gd name="T25" fmla="*/ 1206 h 1469"/>
                <a:gd name="T26" fmla="*/ 280 w 1512"/>
                <a:gd name="T27" fmla="*/ 1303 h 1469"/>
                <a:gd name="T28" fmla="*/ 400 w 1512"/>
                <a:gd name="T29" fmla="*/ 1384 h 1469"/>
                <a:gd name="T30" fmla="*/ 536 w 1512"/>
                <a:gd name="T31" fmla="*/ 1437 h 1469"/>
                <a:gd name="T32" fmla="*/ 684 w 1512"/>
                <a:gd name="T33" fmla="*/ 1469 h 1469"/>
                <a:gd name="T34" fmla="*/ 760 w 1512"/>
                <a:gd name="T35" fmla="*/ 1469 h 1469"/>
                <a:gd name="T36" fmla="*/ 912 w 1512"/>
                <a:gd name="T37" fmla="*/ 1457 h 1469"/>
                <a:gd name="T38" fmla="*/ 1052 w 1512"/>
                <a:gd name="T39" fmla="*/ 1413 h 1469"/>
                <a:gd name="T40" fmla="*/ 1180 w 1512"/>
                <a:gd name="T41" fmla="*/ 1344 h 1469"/>
                <a:gd name="T42" fmla="*/ 1292 w 1512"/>
                <a:gd name="T43" fmla="*/ 1255 h 1469"/>
                <a:gd name="T44" fmla="*/ 1384 w 1512"/>
                <a:gd name="T45" fmla="*/ 1145 h 1469"/>
                <a:gd name="T46" fmla="*/ 1456 w 1512"/>
                <a:gd name="T47" fmla="*/ 1020 h 1469"/>
                <a:gd name="T48" fmla="*/ 1496 w 1512"/>
                <a:gd name="T49" fmla="*/ 878 h 1469"/>
                <a:gd name="T50" fmla="*/ 1512 w 1512"/>
                <a:gd name="T51" fmla="*/ 732 h 1469"/>
                <a:gd name="T52" fmla="*/ 1508 w 1512"/>
                <a:gd name="T53" fmla="*/ 656 h 1469"/>
                <a:gd name="T54" fmla="*/ 1476 w 1512"/>
                <a:gd name="T55" fmla="*/ 514 h 1469"/>
                <a:gd name="T56" fmla="*/ 1420 w 1512"/>
                <a:gd name="T57" fmla="*/ 380 h 1469"/>
                <a:gd name="T58" fmla="*/ 1336 w 1512"/>
                <a:gd name="T59" fmla="*/ 263 h 1469"/>
                <a:gd name="T60" fmla="*/ 1236 w 1512"/>
                <a:gd name="T61" fmla="*/ 166 h 1469"/>
                <a:gd name="T62" fmla="*/ 1116 w 1512"/>
                <a:gd name="T63" fmla="*/ 85 h 1469"/>
                <a:gd name="T64" fmla="*/ 980 w 1512"/>
                <a:gd name="T65" fmla="*/ 32 h 1469"/>
                <a:gd name="T66" fmla="*/ 832 w 1512"/>
                <a:gd name="T67" fmla="*/ 0 h 1469"/>
                <a:gd name="T68" fmla="*/ 756 w 1512"/>
                <a:gd name="T69" fmla="*/ 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12" h="1469">
                  <a:moveTo>
                    <a:pt x="756" y="0"/>
                  </a:moveTo>
                  <a:lnTo>
                    <a:pt x="756" y="0"/>
                  </a:lnTo>
                  <a:lnTo>
                    <a:pt x="676" y="4"/>
                  </a:lnTo>
                  <a:lnTo>
                    <a:pt x="604" y="12"/>
                  </a:lnTo>
                  <a:lnTo>
                    <a:pt x="528" y="32"/>
                  </a:lnTo>
                  <a:lnTo>
                    <a:pt x="460" y="56"/>
                  </a:lnTo>
                  <a:lnTo>
                    <a:pt x="396" y="89"/>
                  </a:lnTo>
                  <a:lnTo>
                    <a:pt x="332" y="125"/>
                  </a:lnTo>
                  <a:lnTo>
                    <a:pt x="276" y="170"/>
                  </a:lnTo>
                  <a:lnTo>
                    <a:pt x="220" y="214"/>
                  </a:lnTo>
                  <a:lnTo>
                    <a:pt x="172" y="267"/>
                  </a:lnTo>
                  <a:lnTo>
                    <a:pt x="128" y="324"/>
                  </a:lnTo>
                  <a:lnTo>
                    <a:pt x="92" y="388"/>
                  </a:lnTo>
                  <a:lnTo>
                    <a:pt x="60" y="449"/>
                  </a:lnTo>
                  <a:lnTo>
                    <a:pt x="36" y="518"/>
                  </a:lnTo>
                  <a:lnTo>
                    <a:pt x="16" y="591"/>
                  </a:lnTo>
                  <a:lnTo>
                    <a:pt x="4" y="664"/>
                  </a:lnTo>
                  <a:lnTo>
                    <a:pt x="0" y="736"/>
                  </a:lnTo>
                  <a:lnTo>
                    <a:pt x="0" y="736"/>
                  </a:lnTo>
                  <a:lnTo>
                    <a:pt x="4" y="813"/>
                  </a:lnTo>
                  <a:lnTo>
                    <a:pt x="16" y="886"/>
                  </a:lnTo>
                  <a:lnTo>
                    <a:pt x="36" y="955"/>
                  </a:lnTo>
                  <a:lnTo>
                    <a:pt x="60" y="1024"/>
                  </a:lnTo>
                  <a:lnTo>
                    <a:pt x="92" y="1089"/>
                  </a:lnTo>
                  <a:lnTo>
                    <a:pt x="132" y="1149"/>
                  </a:lnTo>
                  <a:lnTo>
                    <a:pt x="176" y="1206"/>
                  </a:lnTo>
                  <a:lnTo>
                    <a:pt x="224" y="1259"/>
                  </a:lnTo>
                  <a:lnTo>
                    <a:pt x="280" y="1303"/>
                  </a:lnTo>
                  <a:lnTo>
                    <a:pt x="336" y="1348"/>
                  </a:lnTo>
                  <a:lnTo>
                    <a:pt x="400" y="1384"/>
                  </a:lnTo>
                  <a:lnTo>
                    <a:pt x="464" y="1413"/>
                  </a:lnTo>
                  <a:lnTo>
                    <a:pt x="536" y="1437"/>
                  </a:lnTo>
                  <a:lnTo>
                    <a:pt x="608" y="1457"/>
                  </a:lnTo>
                  <a:lnTo>
                    <a:pt x="684" y="1469"/>
                  </a:lnTo>
                  <a:lnTo>
                    <a:pt x="760" y="1469"/>
                  </a:lnTo>
                  <a:lnTo>
                    <a:pt x="760" y="1469"/>
                  </a:lnTo>
                  <a:lnTo>
                    <a:pt x="836" y="1465"/>
                  </a:lnTo>
                  <a:lnTo>
                    <a:pt x="912" y="1457"/>
                  </a:lnTo>
                  <a:lnTo>
                    <a:pt x="984" y="1437"/>
                  </a:lnTo>
                  <a:lnTo>
                    <a:pt x="1052" y="1413"/>
                  </a:lnTo>
                  <a:lnTo>
                    <a:pt x="1120" y="1380"/>
                  </a:lnTo>
                  <a:lnTo>
                    <a:pt x="1180" y="1344"/>
                  </a:lnTo>
                  <a:lnTo>
                    <a:pt x="1240" y="1299"/>
                  </a:lnTo>
                  <a:lnTo>
                    <a:pt x="1292" y="1255"/>
                  </a:lnTo>
                  <a:lnTo>
                    <a:pt x="1340" y="1202"/>
                  </a:lnTo>
                  <a:lnTo>
                    <a:pt x="1384" y="1145"/>
                  </a:lnTo>
                  <a:lnTo>
                    <a:pt x="1424" y="1085"/>
                  </a:lnTo>
                  <a:lnTo>
                    <a:pt x="1456" y="1020"/>
                  </a:lnTo>
                  <a:lnTo>
                    <a:pt x="1480" y="951"/>
                  </a:lnTo>
                  <a:lnTo>
                    <a:pt x="1496" y="878"/>
                  </a:lnTo>
                  <a:lnTo>
                    <a:pt x="1508" y="805"/>
                  </a:lnTo>
                  <a:lnTo>
                    <a:pt x="1512" y="732"/>
                  </a:lnTo>
                  <a:lnTo>
                    <a:pt x="1512" y="732"/>
                  </a:lnTo>
                  <a:lnTo>
                    <a:pt x="1508" y="656"/>
                  </a:lnTo>
                  <a:lnTo>
                    <a:pt x="1496" y="583"/>
                  </a:lnTo>
                  <a:lnTo>
                    <a:pt x="1476" y="514"/>
                  </a:lnTo>
                  <a:lnTo>
                    <a:pt x="1452" y="445"/>
                  </a:lnTo>
                  <a:lnTo>
                    <a:pt x="1420" y="380"/>
                  </a:lnTo>
                  <a:lnTo>
                    <a:pt x="1380" y="319"/>
                  </a:lnTo>
                  <a:lnTo>
                    <a:pt x="1336" y="263"/>
                  </a:lnTo>
                  <a:lnTo>
                    <a:pt x="1288" y="214"/>
                  </a:lnTo>
                  <a:lnTo>
                    <a:pt x="1236" y="166"/>
                  </a:lnTo>
                  <a:lnTo>
                    <a:pt x="1176" y="121"/>
                  </a:lnTo>
                  <a:lnTo>
                    <a:pt x="1116" y="85"/>
                  </a:lnTo>
                  <a:lnTo>
                    <a:pt x="1048" y="56"/>
                  </a:lnTo>
                  <a:lnTo>
                    <a:pt x="980" y="32"/>
                  </a:lnTo>
                  <a:lnTo>
                    <a:pt x="908" y="12"/>
                  </a:lnTo>
                  <a:lnTo>
                    <a:pt x="832" y="0"/>
                  </a:lnTo>
                  <a:lnTo>
                    <a:pt x="756" y="0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848" y="2076"/>
              <a:ext cx="1476" cy="1429"/>
            </a:xfrm>
            <a:custGeom>
              <a:avLst/>
              <a:gdLst>
                <a:gd name="T0" fmla="*/ 732 w 1476"/>
                <a:gd name="T1" fmla="*/ 0 h 1429"/>
                <a:gd name="T2" fmla="*/ 584 w 1476"/>
                <a:gd name="T3" fmla="*/ 16 h 1429"/>
                <a:gd name="T4" fmla="*/ 448 w 1476"/>
                <a:gd name="T5" fmla="*/ 56 h 1429"/>
                <a:gd name="T6" fmla="*/ 324 w 1476"/>
                <a:gd name="T7" fmla="*/ 125 h 1429"/>
                <a:gd name="T8" fmla="*/ 216 w 1476"/>
                <a:gd name="T9" fmla="*/ 210 h 1429"/>
                <a:gd name="T10" fmla="*/ 124 w 1476"/>
                <a:gd name="T11" fmla="*/ 320 h 1429"/>
                <a:gd name="T12" fmla="*/ 56 w 1476"/>
                <a:gd name="T13" fmla="*/ 441 h 1429"/>
                <a:gd name="T14" fmla="*/ 16 w 1476"/>
                <a:gd name="T15" fmla="*/ 575 h 1429"/>
                <a:gd name="T16" fmla="*/ 0 w 1476"/>
                <a:gd name="T17" fmla="*/ 720 h 1429"/>
                <a:gd name="T18" fmla="*/ 8 w 1476"/>
                <a:gd name="T19" fmla="*/ 793 h 1429"/>
                <a:gd name="T20" fmla="*/ 36 w 1476"/>
                <a:gd name="T21" fmla="*/ 931 h 1429"/>
                <a:gd name="T22" fmla="*/ 92 w 1476"/>
                <a:gd name="T23" fmla="*/ 1061 h 1429"/>
                <a:gd name="T24" fmla="*/ 172 w 1476"/>
                <a:gd name="T25" fmla="*/ 1174 h 1429"/>
                <a:gd name="T26" fmla="*/ 276 w 1476"/>
                <a:gd name="T27" fmla="*/ 1267 h 1429"/>
                <a:gd name="T28" fmla="*/ 392 w 1476"/>
                <a:gd name="T29" fmla="*/ 1344 h 1429"/>
                <a:gd name="T30" fmla="*/ 524 w 1476"/>
                <a:gd name="T31" fmla="*/ 1397 h 1429"/>
                <a:gd name="T32" fmla="*/ 668 w 1476"/>
                <a:gd name="T33" fmla="*/ 1425 h 1429"/>
                <a:gd name="T34" fmla="*/ 744 w 1476"/>
                <a:gd name="T35" fmla="*/ 1429 h 1429"/>
                <a:gd name="T36" fmla="*/ 892 w 1476"/>
                <a:gd name="T37" fmla="*/ 1413 h 1429"/>
                <a:gd name="T38" fmla="*/ 1028 w 1476"/>
                <a:gd name="T39" fmla="*/ 1372 h 1429"/>
                <a:gd name="T40" fmla="*/ 1152 w 1476"/>
                <a:gd name="T41" fmla="*/ 1303 h 1429"/>
                <a:gd name="T42" fmla="*/ 1264 w 1476"/>
                <a:gd name="T43" fmla="*/ 1214 h 1429"/>
                <a:gd name="T44" fmla="*/ 1352 w 1476"/>
                <a:gd name="T45" fmla="*/ 1109 h 1429"/>
                <a:gd name="T46" fmla="*/ 1420 w 1476"/>
                <a:gd name="T47" fmla="*/ 988 h 1429"/>
                <a:gd name="T48" fmla="*/ 1460 w 1476"/>
                <a:gd name="T49" fmla="*/ 854 h 1429"/>
                <a:gd name="T50" fmla="*/ 1476 w 1476"/>
                <a:gd name="T51" fmla="*/ 708 h 1429"/>
                <a:gd name="T52" fmla="*/ 1472 w 1476"/>
                <a:gd name="T53" fmla="*/ 635 h 1429"/>
                <a:gd name="T54" fmla="*/ 1440 w 1476"/>
                <a:gd name="T55" fmla="*/ 498 h 1429"/>
                <a:gd name="T56" fmla="*/ 1384 w 1476"/>
                <a:gd name="T57" fmla="*/ 368 h 1429"/>
                <a:gd name="T58" fmla="*/ 1304 w 1476"/>
                <a:gd name="T59" fmla="*/ 255 h 1429"/>
                <a:gd name="T60" fmla="*/ 1204 w 1476"/>
                <a:gd name="T61" fmla="*/ 158 h 1429"/>
                <a:gd name="T62" fmla="*/ 1084 w 1476"/>
                <a:gd name="T63" fmla="*/ 81 h 1429"/>
                <a:gd name="T64" fmla="*/ 952 w 1476"/>
                <a:gd name="T65" fmla="*/ 28 h 1429"/>
                <a:gd name="T66" fmla="*/ 808 w 1476"/>
                <a:gd name="T67" fmla="*/ 0 h 1429"/>
                <a:gd name="T68" fmla="*/ 732 w 1476"/>
                <a:gd name="T69" fmla="*/ 0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6" h="1429">
                  <a:moveTo>
                    <a:pt x="732" y="0"/>
                  </a:moveTo>
                  <a:lnTo>
                    <a:pt x="732" y="0"/>
                  </a:lnTo>
                  <a:lnTo>
                    <a:pt x="660" y="4"/>
                  </a:lnTo>
                  <a:lnTo>
                    <a:pt x="584" y="16"/>
                  </a:lnTo>
                  <a:lnTo>
                    <a:pt x="516" y="32"/>
                  </a:lnTo>
                  <a:lnTo>
                    <a:pt x="448" y="56"/>
                  </a:lnTo>
                  <a:lnTo>
                    <a:pt x="384" y="89"/>
                  </a:lnTo>
                  <a:lnTo>
                    <a:pt x="324" y="125"/>
                  </a:lnTo>
                  <a:lnTo>
                    <a:pt x="268" y="166"/>
                  </a:lnTo>
                  <a:lnTo>
                    <a:pt x="216" y="210"/>
                  </a:lnTo>
                  <a:lnTo>
                    <a:pt x="168" y="263"/>
                  </a:lnTo>
                  <a:lnTo>
                    <a:pt x="124" y="320"/>
                  </a:lnTo>
                  <a:lnTo>
                    <a:pt x="88" y="376"/>
                  </a:lnTo>
                  <a:lnTo>
                    <a:pt x="56" y="441"/>
                  </a:lnTo>
                  <a:lnTo>
                    <a:pt x="32" y="506"/>
                  </a:lnTo>
                  <a:lnTo>
                    <a:pt x="16" y="575"/>
                  </a:lnTo>
                  <a:lnTo>
                    <a:pt x="4" y="648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8" y="793"/>
                  </a:lnTo>
                  <a:lnTo>
                    <a:pt x="20" y="862"/>
                  </a:lnTo>
                  <a:lnTo>
                    <a:pt x="36" y="931"/>
                  </a:lnTo>
                  <a:lnTo>
                    <a:pt x="64" y="996"/>
                  </a:lnTo>
                  <a:lnTo>
                    <a:pt x="92" y="1061"/>
                  </a:lnTo>
                  <a:lnTo>
                    <a:pt x="132" y="1117"/>
                  </a:lnTo>
                  <a:lnTo>
                    <a:pt x="172" y="1174"/>
                  </a:lnTo>
                  <a:lnTo>
                    <a:pt x="220" y="1223"/>
                  </a:lnTo>
                  <a:lnTo>
                    <a:pt x="276" y="1267"/>
                  </a:lnTo>
                  <a:lnTo>
                    <a:pt x="332" y="1312"/>
                  </a:lnTo>
                  <a:lnTo>
                    <a:pt x="392" y="1344"/>
                  </a:lnTo>
                  <a:lnTo>
                    <a:pt x="456" y="1376"/>
                  </a:lnTo>
                  <a:lnTo>
                    <a:pt x="524" y="1397"/>
                  </a:lnTo>
                  <a:lnTo>
                    <a:pt x="596" y="1417"/>
                  </a:lnTo>
                  <a:lnTo>
                    <a:pt x="668" y="1425"/>
                  </a:lnTo>
                  <a:lnTo>
                    <a:pt x="744" y="1429"/>
                  </a:lnTo>
                  <a:lnTo>
                    <a:pt x="744" y="1429"/>
                  </a:lnTo>
                  <a:lnTo>
                    <a:pt x="820" y="1425"/>
                  </a:lnTo>
                  <a:lnTo>
                    <a:pt x="892" y="1413"/>
                  </a:lnTo>
                  <a:lnTo>
                    <a:pt x="960" y="1397"/>
                  </a:lnTo>
                  <a:lnTo>
                    <a:pt x="1028" y="1372"/>
                  </a:lnTo>
                  <a:lnTo>
                    <a:pt x="1092" y="1340"/>
                  </a:lnTo>
                  <a:lnTo>
                    <a:pt x="1152" y="1303"/>
                  </a:lnTo>
                  <a:lnTo>
                    <a:pt x="1212" y="1263"/>
                  </a:lnTo>
                  <a:lnTo>
                    <a:pt x="1264" y="1214"/>
                  </a:lnTo>
                  <a:lnTo>
                    <a:pt x="1308" y="1166"/>
                  </a:lnTo>
                  <a:lnTo>
                    <a:pt x="1352" y="1109"/>
                  </a:lnTo>
                  <a:lnTo>
                    <a:pt x="1388" y="1048"/>
                  </a:lnTo>
                  <a:lnTo>
                    <a:pt x="1420" y="988"/>
                  </a:lnTo>
                  <a:lnTo>
                    <a:pt x="1444" y="919"/>
                  </a:lnTo>
                  <a:lnTo>
                    <a:pt x="1460" y="854"/>
                  </a:lnTo>
                  <a:lnTo>
                    <a:pt x="1472" y="781"/>
                  </a:lnTo>
                  <a:lnTo>
                    <a:pt x="1476" y="708"/>
                  </a:lnTo>
                  <a:lnTo>
                    <a:pt x="1476" y="708"/>
                  </a:lnTo>
                  <a:lnTo>
                    <a:pt x="1472" y="635"/>
                  </a:lnTo>
                  <a:lnTo>
                    <a:pt x="1460" y="563"/>
                  </a:lnTo>
                  <a:lnTo>
                    <a:pt x="1440" y="498"/>
                  </a:lnTo>
                  <a:lnTo>
                    <a:pt x="1416" y="429"/>
                  </a:lnTo>
                  <a:lnTo>
                    <a:pt x="1384" y="368"/>
                  </a:lnTo>
                  <a:lnTo>
                    <a:pt x="1344" y="312"/>
                  </a:lnTo>
                  <a:lnTo>
                    <a:pt x="1304" y="255"/>
                  </a:lnTo>
                  <a:lnTo>
                    <a:pt x="1256" y="206"/>
                  </a:lnTo>
                  <a:lnTo>
                    <a:pt x="1204" y="158"/>
                  </a:lnTo>
                  <a:lnTo>
                    <a:pt x="1144" y="117"/>
                  </a:lnTo>
                  <a:lnTo>
                    <a:pt x="1084" y="81"/>
                  </a:lnTo>
                  <a:lnTo>
                    <a:pt x="1020" y="52"/>
                  </a:lnTo>
                  <a:lnTo>
                    <a:pt x="952" y="28"/>
                  </a:lnTo>
                  <a:lnTo>
                    <a:pt x="880" y="12"/>
                  </a:lnTo>
                  <a:lnTo>
                    <a:pt x="808" y="0"/>
                  </a:lnTo>
                  <a:lnTo>
                    <a:pt x="732" y="0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876" y="2088"/>
              <a:ext cx="1432" cy="1389"/>
            </a:xfrm>
            <a:custGeom>
              <a:avLst/>
              <a:gdLst>
                <a:gd name="T0" fmla="*/ 708 w 1432"/>
                <a:gd name="T1" fmla="*/ 0 h 1389"/>
                <a:gd name="T2" fmla="*/ 564 w 1432"/>
                <a:gd name="T3" fmla="*/ 16 h 1389"/>
                <a:gd name="T4" fmla="*/ 432 w 1432"/>
                <a:gd name="T5" fmla="*/ 57 h 1389"/>
                <a:gd name="T6" fmla="*/ 308 w 1432"/>
                <a:gd name="T7" fmla="*/ 121 h 1389"/>
                <a:gd name="T8" fmla="*/ 204 w 1432"/>
                <a:gd name="T9" fmla="*/ 210 h 1389"/>
                <a:gd name="T10" fmla="*/ 116 w 1432"/>
                <a:gd name="T11" fmla="*/ 312 h 1389"/>
                <a:gd name="T12" fmla="*/ 52 w 1432"/>
                <a:gd name="T13" fmla="*/ 429 h 1389"/>
                <a:gd name="T14" fmla="*/ 12 w 1432"/>
                <a:gd name="T15" fmla="*/ 563 h 1389"/>
                <a:gd name="T16" fmla="*/ 0 w 1432"/>
                <a:gd name="T17" fmla="*/ 700 h 1389"/>
                <a:gd name="T18" fmla="*/ 4 w 1432"/>
                <a:gd name="T19" fmla="*/ 773 h 1389"/>
                <a:gd name="T20" fmla="*/ 32 w 1432"/>
                <a:gd name="T21" fmla="*/ 907 h 1389"/>
                <a:gd name="T22" fmla="*/ 88 w 1432"/>
                <a:gd name="T23" fmla="*/ 1032 h 1389"/>
                <a:gd name="T24" fmla="*/ 168 w 1432"/>
                <a:gd name="T25" fmla="*/ 1142 h 1389"/>
                <a:gd name="T26" fmla="*/ 268 w 1432"/>
                <a:gd name="T27" fmla="*/ 1235 h 1389"/>
                <a:gd name="T28" fmla="*/ 380 w 1432"/>
                <a:gd name="T29" fmla="*/ 1308 h 1389"/>
                <a:gd name="T30" fmla="*/ 512 w 1432"/>
                <a:gd name="T31" fmla="*/ 1356 h 1389"/>
                <a:gd name="T32" fmla="*/ 652 w 1432"/>
                <a:gd name="T33" fmla="*/ 1385 h 1389"/>
                <a:gd name="T34" fmla="*/ 724 w 1432"/>
                <a:gd name="T35" fmla="*/ 1389 h 1389"/>
                <a:gd name="T36" fmla="*/ 868 w 1432"/>
                <a:gd name="T37" fmla="*/ 1372 h 1389"/>
                <a:gd name="T38" fmla="*/ 1000 w 1432"/>
                <a:gd name="T39" fmla="*/ 1328 h 1389"/>
                <a:gd name="T40" fmla="*/ 1124 w 1432"/>
                <a:gd name="T41" fmla="*/ 1263 h 1389"/>
                <a:gd name="T42" fmla="*/ 1228 w 1432"/>
                <a:gd name="T43" fmla="*/ 1178 h 1389"/>
                <a:gd name="T44" fmla="*/ 1316 w 1432"/>
                <a:gd name="T45" fmla="*/ 1073 h 1389"/>
                <a:gd name="T46" fmla="*/ 1380 w 1432"/>
                <a:gd name="T47" fmla="*/ 955 h 1389"/>
                <a:gd name="T48" fmla="*/ 1420 w 1432"/>
                <a:gd name="T49" fmla="*/ 826 h 1389"/>
                <a:gd name="T50" fmla="*/ 1432 w 1432"/>
                <a:gd name="T51" fmla="*/ 684 h 1389"/>
                <a:gd name="T52" fmla="*/ 1428 w 1432"/>
                <a:gd name="T53" fmla="*/ 615 h 1389"/>
                <a:gd name="T54" fmla="*/ 1400 w 1432"/>
                <a:gd name="T55" fmla="*/ 478 h 1389"/>
                <a:gd name="T56" fmla="*/ 1344 w 1432"/>
                <a:gd name="T57" fmla="*/ 356 h 1389"/>
                <a:gd name="T58" fmla="*/ 1264 w 1432"/>
                <a:gd name="T59" fmla="*/ 247 h 1389"/>
                <a:gd name="T60" fmla="*/ 1164 w 1432"/>
                <a:gd name="T61" fmla="*/ 154 h 1389"/>
                <a:gd name="T62" fmla="*/ 1052 w 1432"/>
                <a:gd name="T63" fmla="*/ 81 h 1389"/>
                <a:gd name="T64" fmla="*/ 920 w 1432"/>
                <a:gd name="T65" fmla="*/ 28 h 1389"/>
                <a:gd name="T66" fmla="*/ 780 w 1432"/>
                <a:gd name="T67" fmla="*/ 0 h 1389"/>
                <a:gd name="T68" fmla="*/ 708 w 1432"/>
                <a:gd name="T69" fmla="*/ 0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2" h="1389">
                  <a:moveTo>
                    <a:pt x="708" y="0"/>
                  </a:moveTo>
                  <a:lnTo>
                    <a:pt x="708" y="0"/>
                  </a:lnTo>
                  <a:lnTo>
                    <a:pt x="636" y="4"/>
                  </a:lnTo>
                  <a:lnTo>
                    <a:pt x="564" y="16"/>
                  </a:lnTo>
                  <a:lnTo>
                    <a:pt x="496" y="32"/>
                  </a:lnTo>
                  <a:lnTo>
                    <a:pt x="432" y="57"/>
                  </a:lnTo>
                  <a:lnTo>
                    <a:pt x="368" y="85"/>
                  </a:lnTo>
                  <a:lnTo>
                    <a:pt x="308" y="121"/>
                  </a:lnTo>
                  <a:lnTo>
                    <a:pt x="256" y="162"/>
                  </a:lnTo>
                  <a:lnTo>
                    <a:pt x="204" y="210"/>
                  </a:lnTo>
                  <a:lnTo>
                    <a:pt x="160" y="259"/>
                  </a:lnTo>
                  <a:lnTo>
                    <a:pt x="116" y="312"/>
                  </a:lnTo>
                  <a:lnTo>
                    <a:pt x="84" y="368"/>
                  </a:lnTo>
                  <a:lnTo>
                    <a:pt x="52" y="429"/>
                  </a:lnTo>
                  <a:lnTo>
                    <a:pt x="28" y="494"/>
                  </a:lnTo>
                  <a:lnTo>
                    <a:pt x="12" y="563"/>
                  </a:lnTo>
                  <a:lnTo>
                    <a:pt x="4" y="632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4" y="773"/>
                  </a:lnTo>
                  <a:lnTo>
                    <a:pt x="16" y="842"/>
                  </a:lnTo>
                  <a:lnTo>
                    <a:pt x="32" y="907"/>
                  </a:lnTo>
                  <a:lnTo>
                    <a:pt x="60" y="972"/>
                  </a:lnTo>
                  <a:lnTo>
                    <a:pt x="88" y="1032"/>
                  </a:lnTo>
                  <a:lnTo>
                    <a:pt x="128" y="1089"/>
                  </a:lnTo>
                  <a:lnTo>
                    <a:pt x="168" y="1142"/>
                  </a:lnTo>
                  <a:lnTo>
                    <a:pt x="216" y="1190"/>
                  </a:lnTo>
                  <a:lnTo>
                    <a:pt x="268" y="1235"/>
                  </a:lnTo>
                  <a:lnTo>
                    <a:pt x="324" y="1271"/>
                  </a:lnTo>
                  <a:lnTo>
                    <a:pt x="380" y="1308"/>
                  </a:lnTo>
                  <a:lnTo>
                    <a:pt x="444" y="1336"/>
                  </a:lnTo>
                  <a:lnTo>
                    <a:pt x="512" y="1356"/>
                  </a:lnTo>
                  <a:lnTo>
                    <a:pt x="580" y="1372"/>
                  </a:lnTo>
                  <a:lnTo>
                    <a:pt x="652" y="1385"/>
                  </a:lnTo>
                  <a:lnTo>
                    <a:pt x="724" y="1389"/>
                  </a:lnTo>
                  <a:lnTo>
                    <a:pt x="724" y="1389"/>
                  </a:lnTo>
                  <a:lnTo>
                    <a:pt x="796" y="1381"/>
                  </a:lnTo>
                  <a:lnTo>
                    <a:pt x="868" y="1372"/>
                  </a:lnTo>
                  <a:lnTo>
                    <a:pt x="936" y="1352"/>
                  </a:lnTo>
                  <a:lnTo>
                    <a:pt x="1000" y="1328"/>
                  </a:lnTo>
                  <a:lnTo>
                    <a:pt x="1064" y="1300"/>
                  </a:lnTo>
                  <a:lnTo>
                    <a:pt x="1124" y="1263"/>
                  </a:lnTo>
                  <a:lnTo>
                    <a:pt x="1176" y="1223"/>
                  </a:lnTo>
                  <a:lnTo>
                    <a:pt x="1228" y="1178"/>
                  </a:lnTo>
                  <a:lnTo>
                    <a:pt x="1272" y="1130"/>
                  </a:lnTo>
                  <a:lnTo>
                    <a:pt x="1316" y="1073"/>
                  </a:lnTo>
                  <a:lnTo>
                    <a:pt x="1352" y="1016"/>
                  </a:lnTo>
                  <a:lnTo>
                    <a:pt x="1380" y="955"/>
                  </a:lnTo>
                  <a:lnTo>
                    <a:pt x="1404" y="891"/>
                  </a:lnTo>
                  <a:lnTo>
                    <a:pt x="1420" y="826"/>
                  </a:lnTo>
                  <a:lnTo>
                    <a:pt x="1432" y="757"/>
                  </a:lnTo>
                  <a:lnTo>
                    <a:pt x="1432" y="684"/>
                  </a:lnTo>
                  <a:lnTo>
                    <a:pt x="1432" y="684"/>
                  </a:lnTo>
                  <a:lnTo>
                    <a:pt x="1428" y="615"/>
                  </a:lnTo>
                  <a:lnTo>
                    <a:pt x="1416" y="546"/>
                  </a:lnTo>
                  <a:lnTo>
                    <a:pt x="1400" y="478"/>
                  </a:lnTo>
                  <a:lnTo>
                    <a:pt x="1372" y="417"/>
                  </a:lnTo>
                  <a:lnTo>
                    <a:pt x="1344" y="356"/>
                  </a:lnTo>
                  <a:lnTo>
                    <a:pt x="1304" y="300"/>
                  </a:lnTo>
                  <a:lnTo>
                    <a:pt x="1264" y="247"/>
                  </a:lnTo>
                  <a:lnTo>
                    <a:pt x="1216" y="198"/>
                  </a:lnTo>
                  <a:lnTo>
                    <a:pt x="1164" y="154"/>
                  </a:lnTo>
                  <a:lnTo>
                    <a:pt x="1112" y="113"/>
                  </a:lnTo>
                  <a:lnTo>
                    <a:pt x="1052" y="81"/>
                  </a:lnTo>
                  <a:lnTo>
                    <a:pt x="988" y="48"/>
                  </a:lnTo>
                  <a:lnTo>
                    <a:pt x="920" y="28"/>
                  </a:lnTo>
                  <a:lnTo>
                    <a:pt x="852" y="12"/>
                  </a:lnTo>
                  <a:lnTo>
                    <a:pt x="780" y="0"/>
                  </a:lnTo>
                  <a:lnTo>
                    <a:pt x="708" y="0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900" y="2100"/>
              <a:ext cx="1396" cy="1344"/>
            </a:xfrm>
            <a:custGeom>
              <a:avLst/>
              <a:gdLst>
                <a:gd name="T0" fmla="*/ 688 w 1396"/>
                <a:gd name="T1" fmla="*/ 0 h 1344"/>
                <a:gd name="T2" fmla="*/ 548 w 1396"/>
                <a:gd name="T3" fmla="*/ 16 h 1344"/>
                <a:gd name="T4" fmla="*/ 416 w 1396"/>
                <a:gd name="T5" fmla="*/ 57 h 1344"/>
                <a:gd name="T6" fmla="*/ 300 w 1396"/>
                <a:gd name="T7" fmla="*/ 121 h 1344"/>
                <a:gd name="T8" fmla="*/ 196 w 1396"/>
                <a:gd name="T9" fmla="*/ 207 h 1344"/>
                <a:gd name="T10" fmla="*/ 116 w 1396"/>
                <a:gd name="T11" fmla="*/ 304 h 1344"/>
                <a:gd name="T12" fmla="*/ 52 w 1396"/>
                <a:gd name="T13" fmla="*/ 421 h 1344"/>
                <a:gd name="T14" fmla="*/ 12 w 1396"/>
                <a:gd name="T15" fmla="*/ 547 h 1344"/>
                <a:gd name="T16" fmla="*/ 0 w 1396"/>
                <a:gd name="T17" fmla="*/ 684 h 1344"/>
                <a:gd name="T18" fmla="*/ 4 w 1396"/>
                <a:gd name="T19" fmla="*/ 753 h 1344"/>
                <a:gd name="T20" fmla="*/ 36 w 1396"/>
                <a:gd name="T21" fmla="*/ 883 h 1344"/>
                <a:gd name="T22" fmla="*/ 88 w 1396"/>
                <a:gd name="T23" fmla="*/ 1000 h 1344"/>
                <a:gd name="T24" fmla="*/ 168 w 1396"/>
                <a:gd name="T25" fmla="*/ 1109 h 1344"/>
                <a:gd name="T26" fmla="*/ 264 w 1396"/>
                <a:gd name="T27" fmla="*/ 1199 h 1344"/>
                <a:gd name="T28" fmla="*/ 376 w 1396"/>
                <a:gd name="T29" fmla="*/ 1267 h 1344"/>
                <a:gd name="T30" fmla="*/ 500 w 1396"/>
                <a:gd name="T31" fmla="*/ 1316 h 1344"/>
                <a:gd name="T32" fmla="*/ 636 w 1396"/>
                <a:gd name="T33" fmla="*/ 1344 h 1344"/>
                <a:gd name="T34" fmla="*/ 708 w 1396"/>
                <a:gd name="T35" fmla="*/ 1344 h 1344"/>
                <a:gd name="T36" fmla="*/ 848 w 1396"/>
                <a:gd name="T37" fmla="*/ 1328 h 1344"/>
                <a:gd name="T38" fmla="*/ 980 w 1396"/>
                <a:gd name="T39" fmla="*/ 1288 h 1344"/>
                <a:gd name="T40" fmla="*/ 1096 w 1396"/>
                <a:gd name="T41" fmla="*/ 1223 h 1344"/>
                <a:gd name="T42" fmla="*/ 1196 w 1396"/>
                <a:gd name="T43" fmla="*/ 1138 h 1344"/>
                <a:gd name="T44" fmla="*/ 1280 w 1396"/>
                <a:gd name="T45" fmla="*/ 1041 h 1344"/>
                <a:gd name="T46" fmla="*/ 1344 w 1396"/>
                <a:gd name="T47" fmla="*/ 923 h 1344"/>
                <a:gd name="T48" fmla="*/ 1384 w 1396"/>
                <a:gd name="T49" fmla="*/ 798 h 1344"/>
                <a:gd name="T50" fmla="*/ 1396 w 1396"/>
                <a:gd name="T51" fmla="*/ 660 h 1344"/>
                <a:gd name="T52" fmla="*/ 1392 w 1396"/>
                <a:gd name="T53" fmla="*/ 591 h 1344"/>
                <a:gd name="T54" fmla="*/ 1360 w 1396"/>
                <a:gd name="T55" fmla="*/ 462 h 1344"/>
                <a:gd name="T56" fmla="*/ 1304 w 1396"/>
                <a:gd name="T57" fmla="*/ 344 h 1344"/>
                <a:gd name="T58" fmla="*/ 1228 w 1396"/>
                <a:gd name="T59" fmla="*/ 235 h 1344"/>
                <a:gd name="T60" fmla="*/ 1132 w 1396"/>
                <a:gd name="T61" fmla="*/ 146 h 1344"/>
                <a:gd name="T62" fmla="*/ 1020 w 1396"/>
                <a:gd name="T63" fmla="*/ 77 h 1344"/>
                <a:gd name="T64" fmla="*/ 896 w 1396"/>
                <a:gd name="T65" fmla="*/ 28 h 1344"/>
                <a:gd name="T66" fmla="*/ 760 w 1396"/>
                <a:gd name="T67" fmla="*/ 0 h 1344"/>
                <a:gd name="T68" fmla="*/ 688 w 1396"/>
                <a:gd name="T69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96" h="1344">
                  <a:moveTo>
                    <a:pt x="688" y="0"/>
                  </a:moveTo>
                  <a:lnTo>
                    <a:pt x="688" y="0"/>
                  </a:lnTo>
                  <a:lnTo>
                    <a:pt x="616" y="4"/>
                  </a:lnTo>
                  <a:lnTo>
                    <a:pt x="548" y="16"/>
                  </a:lnTo>
                  <a:lnTo>
                    <a:pt x="480" y="32"/>
                  </a:lnTo>
                  <a:lnTo>
                    <a:pt x="416" y="57"/>
                  </a:lnTo>
                  <a:lnTo>
                    <a:pt x="356" y="85"/>
                  </a:lnTo>
                  <a:lnTo>
                    <a:pt x="300" y="121"/>
                  </a:lnTo>
                  <a:lnTo>
                    <a:pt x="248" y="162"/>
                  </a:lnTo>
                  <a:lnTo>
                    <a:pt x="196" y="207"/>
                  </a:lnTo>
                  <a:lnTo>
                    <a:pt x="152" y="255"/>
                  </a:lnTo>
                  <a:lnTo>
                    <a:pt x="116" y="304"/>
                  </a:lnTo>
                  <a:lnTo>
                    <a:pt x="80" y="360"/>
                  </a:lnTo>
                  <a:lnTo>
                    <a:pt x="52" y="421"/>
                  </a:lnTo>
                  <a:lnTo>
                    <a:pt x="28" y="482"/>
                  </a:lnTo>
                  <a:lnTo>
                    <a:pt x="12" y="547"/>
                  </a:lnTo>
                  <a:lnTo>
                    <a:pt x="4" y="615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4" y="753"/>
                  </a:lnTo>
                  <a:lnTo>
                    <a:pt x="16" y="818"/>
                  </a:lnTo>
                  <a:lnTo>
                    <a:pt x="36" y="883"/>
                  </a:lnTo>
                  <a:lnTo>
                    <a:pt x="60" y="943"/>
                  </a:lnTo>
                  <a:lnTo>
                    <a:pt x="88" y="1000"/>
                  </a:lnTo>
                  <a:lnTo>
                    <a:pt x="124" y="1057"/>
                  </a:lnTo>
                  <a:lnTo>
                    <a:pt x="168" y="1109"/>
                  </a:lnTo>
                  <a:lnTo>
                    <a:pt x="212" y="1154"/>
                  </a:lnTo>
                  <a:lnTo>
                    <a:pt x="264" y="1199"/>
                  </a:lnTo>
                  <a:lnTo>
                    <a:pt x="316" y="1235"/>
                  </a:lnTo>
                  <a:lnTo>
                    <a:pt x="376" y="1267"/>
                  </a:lnTo>
                  <a:lnTo>
                    <a:pt x="436" y="1296"/>
                  </a:lnTo>
                  <a:lnTo>
                    <a:pt x="500" y="1316"/>
                  </a:lnTo>
                  <a:lnTo>
                    <a:pt x="568" y="1332"/>
                  </a:lnTo>
                  <a:lnTo>
                    <a:pt x="636" y="1344"/>
                  </a:lnTo>
                  <a:lnTo>
                    <a:pt x="708" y="1344"/>
                  </a:lnTo>
                  <a:lnTo>
                    <a:pt x="708" y="1344"/>
                  </a:lnTo>
                  <a:lnTo>
                    <a:pt x="780" y="1340"/>
                  </a:lnTo>
                  <a:lnTo>
                    <a:pt x="848" y="1328"/>
                  </a:lnTo>
                  <a:lnTo>
                    <a:pt x="916" y="1312"/>
                  </a:lnTo>
                  <a:lnTo>
                    <a:pt x="980" y="1288"/>
                  </a:lnTo>
                  <a:lnTo>
                    <a:pt x="1040" y="1259"/>
                  </a:lnTo>
                  <a:lnTo>
                    <a:pt x="1096" y="1223"/>
                  </a:lnTo>
                  <a:lnTo>
                    <a:pt x="1148" y="1182"/>
                  </a:lnTo>
                  <a:lnTo>
                    <a:pt x="1196" y="1138"/>
                  </a:lnTo>
                  <a:lnTo>
                    <a:pt x="1244" y="1089"/>
                  </a:lnTo>
                  <a:lnTo>
                    <a:pt x="1280" y="1041"/>
                  </a:lnTo>
                  <a:lnTo>
                    <a:pt x="1316" y="984"/>
                  </a:lnTo>
                  <a:lnTo>
                    <a:pt x="1344" y="923"/>
                  </a:lnTo>
                  <a:lnTo>
                    <a:pt x="1368" y="862"/>
                  </a:lnTo>
                  <a:lnTo>
                    <a:pt x="1384" y="798"/>
                  </a:lnTo>
                  <a:lnTo>
                    <a:pt x="1392" y="729"/>
                  </a:lnTo>
                  <a:lnTo>
                    <a:pt x="1396" y="660"/>
                  </a:lnTo>
                  <a:lnTo>
                    <a:pt x="1396" y="660"/>
                  </a:lnTo>
                  <a:lnTo>
                    <a:pt x="1392" y="591"/>
                  </a:lnTo>
                  <a:lnTo>
                    <a:pt x="1380" y="526"/>
                  </a:lnTo>
                  <a:lnTo>
                    <a:pt x="1360" y="462"/>
                  </a:lnTo>
                  <a:lnTo>
                    <a:pt x="1336" y="401"/>
                  </a:lnTo>
                  <a:lnTo>
                    <a:pt x="1304" y="344"/>
                  </a:lnTo>
                  <a:lnTo>
                    <a:pt x="1272" y="288"/>
                  </a:lnTo>
                  <a:lnTo>
                    <a:pt x="1228" y="235"/>
                  </a:lnTo>
                  <a:lnTo>
                    <a:pt x="1184" y="190"/>
                  </a:lnTo>
                  <a:lnTo>
                    <a:pt x="1132" y="146"/>
                  </a:lnTo>
                  <a:lnTo>
                    <a:pt x="1080" y="109"/>
                  </a:lnTo>
                  <a:lnTo>
                    <a:pt x="1020" y="77"/>
                  </a:lnTo>
                  <a:lnTo>
                    <a:pt x="960" y="49"/>
                  </a:lnTo>
                  <a:lnTo>
                    <a:pt x="896" y="28"/>
                  </a:lnTo>
                  <a:lnTo>
                    <a:pt x="828" y="12"/>
                  </a:lnTo>
                  <a:lnTo>
                    <a:pt x="760" y="0"/>
                  </a:lnTo>
                  <a:lnTo>
                    <a:pt x="688" y="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924" y="2112"/>
              <a:ext cx="1356" cy="1304"/>
            </a:xfrm>
            <a:custGeom>
              <a:avLst/>
              <a:gdLst>
                <a:gd name="T0" fmla="*/ 668 w 1356"/>
                <a:gd name="T1" fmla="*/ 0 h 1304"/>
                <a:gd name="T2" fmla="*/ 532 w 1356"/>
                <a:gd name="T3" fmla="*/ 16 h 1304"/>
                <a:gd name="T4" fmla="*/ 404 w 1356"/>
                <a:gd name="T5" fmla="*/ 57 h 1304"/>
                <a:gd name="T6" fmla="*/ 292 w 1356"/>
                <a:gd name="T7" fmla="*/ 118 h 1304"/>
                <a:gd name="T8" fmla="*/ 192 w 1356"/>
                <a:gd name="T9" fmla="*/ 203 h 1304"/>
                <a:gd name="T10" fmla="*/ 112 w 1356"/>
                <a:gd name="T11" fmla="*/ 300 h 1304"/>
                <a:gd name="T12" fmla="*/ 52 w 1356"/>
                <a:gd name="T13" fmla="*/ 409 h 1304"/>
                <a:gd name="T14" fmla="*/ 12 w 1356"/>
                <a:gd name="T15" fmla="*/ 535 h 1304"/>
                <a:gd name="T16" fmla="*/ 0 w 1356"/>
                <a:gd name="T17" fmla="*/ 664 h 1304"/>
                <a:gd name="T18" fmla="*/ 8 w 1356"/>
                <a:gd name="T19" fmla="*/ 733 h 1304"/>
                <a:gd name="T20" fmla="*/ 36 w 1356"/>
                <a:gd name="T21" fmla="*/ 859 h 1304"/>
                <a:gd name="T22" fmla="*/ 88 w 1356"/>
                <a:gd name="T23" fmla="*/ 972 h 1304"/>
                <a:gd name="T24" fmla="*/ 164 w 1356"/>
                <a:gd name="T25" fmla="*/ 1077 h 1304"/>
                <a:gd name="T26" fmla="*/ 260 w 1356"/>
                <a:gd name="T27" fmla="*/ 1162 h 1304"/>
                <a:gd name="T28" fmla="*/ 368 w 1356"/>
                <a:gd name="T29" fmla="*/ 1231 h 1304"/>
                <a:gd name="T30" fmla="*/ 492 w 1356"/>
                <a:gd name="T31" fmla="*/ 1276 h 1304"/>
                <a:gd name="T32" fmla="*/ 624 w 1356"/>
                <a:gd name="T33" fmla="*/ 1300 h 1304"/>
                <a:gd name="T34" fmla="*/ 692 w 1356"/>
                <a:gd name="T35" fmla="*/ 1304 h 1304"/>
                <a:gd name="T36" fmla="*/ 828 w 1356"/>
                <a:gd name="T37" fmla="*/ 1288 h 1304"/>
                <a:gd name="T38" fmla="*/ 956 w 1356"/>
                <a:gd name="T39" fmla="*/ 1247 h 1304"/>
                <a:gd name="T40" fmla="*/ 1068 w 1356"/>
                <a:gd name="T41" fmla="*/ 1182 h 1304"/>
                <a:gd name="T42" fmla="*/ 1168 w 1356"/>
                <a:gd name="T43" fmla="*/ 1101 h 1304"/>
                <a:gd name="T44" fmla="*/ 1248 w 1356"/>
                <a:gd name="T45" fmla="*/ 1004 h 1304"/>
                <a:gd name="T46" fmla="*/ 1308 w 1356"/>
                <a:gd name="T47" fmla="*/ 891 h 1304"/>
                <a:gd name="T48" fmla="*/ 1348 w 1356"/>
                <a:gd name="T49" fmla="*/ 769 h 1304"/>
                <a:gd name="T50" fmla="*/ 1356 w 1356"/>
                <a:gd name="T51" fmla="*/ 636 h 1304"/>
                <a:gd name="T52" fmla="*/ 1352 w 1356"/>
                <a:gd name="T53" fmla="*/ 571 h 1304"/>
                <a:gd name="T54" fmla="*/ 1324 w 1356"/>
                <a:gd name="T55" fmla="*/ 446 h 1304"/>
                <a:gd name="T56" fmla="*/ 1268 w 1356"/>
                <a:gd name="T57" fmla="*/ 328 h 1304"/>
                <a:gd name="T58" fmla="*/ 1196 w 1356"/>
                <a:gd name="T59" fmla="*/ 227 h 1304"/>
                <a:gd name="T60" fmla="*/ 1100 w 1356"/>
                <a:gd name="T61" fmla="*/ 142 h 1304"/>
                <a:gd name="T62" fmla="*/ 992 w 1356"/>
                <a:gd name="T63" fmla="*/ 73 h 1304"/>
                <a:gd name="T64" fmla="*/ 868 w 1356"/>
                <a:gd name="T65" fmla="*/ 24 h 1304"/>
                <a:gd name="T66" fmla="*/ 736 w 1356"/>
                <a:gd name="T67" fmla="*/ 0 h 1304"/>
                <a:gd name="T68" fmla="*/ 668 w 1356"/>
                <a:gd name="T69" fmla="*/ 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6" h="1304">
                  <a:moveTo>
                    <a:pt x="668" y="0"/>
                  </a:moveTo>
                  <a:lnTo>
                    <a:pt x="668" y="0"/>
                  </a:lnTo>
                  <a:lnTo>
                    <a:pt x="596" y="4"/>
                  </a:lnTo>
                  <a:lnTo>
                    <a:pt x="532" y="16"/>
                  </a:lnTo>
                  <a:lnTo>
                    <a:pt x="464" y="33"/>
                  </a:lnTo>
                  <a:lnTo>
                    <a:pt x="404" y="57"/>
                  </a:lnTo>
                  <a:lnTo>
                    <a:pt x="344" y="85"/>
                  </a:lnTo>
                  <a:lnTo>
                    <a:pt x="292" y="118"/>
                  </a:lnTo>
                  <a:lnTo>
                    <a:pt x="240" y="158"/>
                  </a:lnTo>
                  <a:lnTo>
                    <a:pt x="192" y="203"/>
                  </a:lnTo>
                  <a:lnTo>
                    <a:pt x="148" y="247"/>
                  </a:lnTo>
                  <a:lnTo>
                    <a:pt x="112" y="300"/>
                  </a:lnTo>
                  <a:lnTo>
                    <a:pt x="76" y="352"/>
                  </a:lnTo>
                  <a:lnTo>
                    <a:pt x="52" y="409"/>
                  </a:lnTo>
                  <a:lnTo>
                    <a:pt x="28" y="470"/>
                  </a:lnTo>
                  <a:lnTo>
                    <a:pt x="12" y="535"/>
                  </a:lnTo>
                  <a:lnTo>
                    <a:pt x="4" y="599"/>
                  </a:lnTo>
                  <a:lnTo>
                    <a:pt x="0" y="664"/>
                  </a:lnTo>
                  <a:lnTo>
                    <a:pt x="0" y="664"/>
                  </a:lnTo>
                  <a:lnTo>
                    <a:pt x="8" y="733"/>
                  </a:lnTo>
                  <a:lnTo>
                    <a:pt x="20" y="798"/>
                  </a:lnTo>
                  <a:lnTo>
                    <a:pt x="36" y="859"/>
                  </a:lnTo>
                  <a:lnTo>
                    <a:pt x="60" y="915"/>
                  </a:lnTo>
                  <a:lnTo>
                    <a:pt x="88" y="972"/>
                  </a:lnTo>
                  <a:lnTo>
                    <a:pt x="124" y="1029"/>
                  </a:lnTo>
                  <a:lnTo>
                    <a:pt x="164" y="1077"/>
                  </a:lnTo>
                  <a:lnTo>
                    <a:pt x="208" y="1122"/>
                  </a:lnTo>
                  <a:lnTo>
                    <a:pt x="260" y="1162"/>
                  </a:lnTo>
                  <a:lnTo>
                    <a:pt x="312" y="1199"/>
                  </a:lnTo>
                  <a:lnTo>
                    <a:pt x="368" y="1231"/>
                  </a:lnTo>
                  <a:lnTo>
                    <a:pt x="428" y="1255"/>
                  </a:lnTo>
                  <a:lnTo>
                    <a:pt x="492" y="1276"/>
                  </a:lnTo>
                  <a:lnTo>
                    <a:pt x="556" y="1292"/>
                  </a:lnTo>
                  <a:lnTo>
                    <a:pt x="624" y="1300"/>
                  </a:lnTo>
                  <a:lnTo>
                    <a:pt x="692" y="1304"/>
                  </a:lnTo>
                  <a:lnTo>
                    <a:pt x="692" y="1304"/>
                  </a:lnTo>
                  <a:lnTo>
                    <a:pt x="760" y="1300"/>
                  </a:lnTo>
                  <a:lnTo>
                    <a:pt x="828" y="1288"/>
                  </a:lnTo>
                  <a:lnTo>
                    <a:pt x="892" y="1267"/>
                  </a:lnTo>
                  <a:lnTo>
                    <a:pt x="956" y="1247"/>
                  </a:lnTo>
                  <a:lnTo>
                    <a:pt x="1012" y="1219"/>
                  </a:lnTo>
                  <a:lnTo>
                    <a:pt x="1068" y="1182"/>
                  </a:lnTo>
                  <a:lnTo>
                    <a:pt x="1120" y="1146"/>
                  </a:lnTo>
                  <a:lnTo>
                    <a:pt x="1168" y="1101"/>
                  </a:lnTo>
                  <a:lnTo>
                    <a:pt x="1212" y="1053"/>
                  </a:lnTo>
                  <a:lnTo>
                    <a:pt x="1248" y="1004"/>
                  </a:lnTo>
                  <a:lnTo>
                    <a:pt x="1280" y="948"/>
                  </a:lnTo>
                  <a:lnTo>
                    <a:pt x="1308" y="891"/>
                  </a:lnTo>
                  <a:lnTo>
                    <a:pt x="1332" y="830"/>
                  </a:lnTo>
                  <a:lnTo>
                    <a:pt x="1348" y="769"/>
                  </a:lnTo>
                  <a:lnTo>
                    <a:pt x="1356" y="705"/>
                  </a:lnTo>
                  <a:lnTo>
                    <a:pt x="1356" y="636"/>
                  </a:lnTo>
                  <a:lnTo>
                    <a:pt x="1356" y="636"/>
                  </a:lnTo>
                  <a:lnTo>
                    <a:pt x="1352" y="571"/>
                  </a:lnTo>
                  <a:lnTo>
                    <a:pt x="1340" y="506"/>
                  </a:lnTo>
                  <a:lnTo>
                    <a:pt x="1324" y="446"/>
                  </a:lnTo>
                  <a:lnTo>
                    <a:pt x="1300" y="385"/>
                  </a:lnTo>
                  <a:lnTo>
                    <a:pt x="1268" y="328"/>
                  </a:lnTo>
                  <a:lnTo>
                    <a:pt x="1236" y="276"/>
                  </a:lnTo>
                  <a:lnTo>
                    <a:pt x="1196" y="227"/>
                  </a:lnTo>
                  <a:lnTo>
                    <a:pt x="1148" y="182"/>
                  </a:lnTo>
                  <a:lnTo>
                    <a:pt x="1100" y="142"/>
                  </a:lnTo>
                  <a:lnTo>
                    <a:pt x="1048" y="105"/>
                  </a:lnTo>
                  <a:lnTo>
                    <a:pt x="992" y="73"/>
                  </a:lnTo>
                  <a:lnTo>
                    <a:pt x="932" y="45"/>
                  </a:lnTo>
                  <a:lnTo>
                    <a:pt x="868" y="24"/>
                  </a:lnTo>
                  <a:lnTo>
                    <a:pt x="804" y="12"/>
                  </a:lnTo>
                  <a:lnTo>
                    <a:pt x="736" y="0"/>
                  </a:lnTo>
                  <a:lnTo>
                    <a:pt x="668" y="0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952" y="2124"/>
              <a:ext cx="1316" cy="1260"/>
            </a:xfrm>
            <a:custGeom>
              <a:avLst/>
              <a:gdLst>
                <a:gd name="T0" fmla="*/ 640 w 1316"/>
                <a:gd name="T1" fmla="*/ 0 h 1260"/>
                <a:gd name="T2" fmla="*/ 508 w 1316"/>
                <a:gd name="T3" fmla="*/ 17 h 1260"/>
                <a:gd name="T4" fmla="*/ 388 w 1316"/>
                <a:gd name="T5" fmla="*/ 57 h 1260"/>
                <a:gd name="T6" fmla="*/ 276 w 1316"/>
                <a:gd name="T7" fmla="*/ 118 h 1260"/>
                <a:gd name="T8" fmla="*/ 180 w 1316"/>
                <a:gd name="T9" fmla="*/ 199 h 1260"/>
                <a:gd name="T10" fmla="*/ 104 w 1316"/>
                <a:gd name="T11" fmla="*/ 292 h 1260"/>
                <a:gd name="T12" fmla="*/ 44 w 1316"/>
                <a:gd name="T13" fmla="*/ 401 h 1260"/>
                <a:gd name="T14" fmla="*/ 8 w 1316"/>
                <a:gd name="T15" fmla="*/ 519 h 1260"/>
                <a:gd name="T16" fmla="*/ 0 w 1316"/>
                <a:gd name="T17" fmla="*/ 648 h 1260"/>
                <a:gd name="T18" fmla="*/ 4 w 1316"/>
                <a:gd name="T19" fmla="*/ 713 h 1260"/>
                <a:gd name="T20" fmla="*/ 32 w 1316"/>
                <a:gd name="T21" fmla="*/ 834 h 1260"/>
                <a:gd name="T22" fmla="*/ 88 w 1316"/>
                <a:gd name="T23" fmla="*/ 944 h 1260"/>
                <a:gd name="T24" fmla="*/ 160 w 1316"/>
                <a:gd name="T25" fmla="*/ 1045 h 1260"/>
                <a:gd name="T26" fmla="*/ 252 w 1316"/>
                <a:gd name="T27" fmla="*/ 1126 h 1260"/>
                <a:gd name="T28" fmla="*/ 356 w 1316"/>
                <a:gd name="T29" fmla="*/ 1191 h 1260"/>
                <a:gd name="T30" fmla="*/ 476 w 1316"/>
                <a:gd name="T31" fmla="*/ 1235 h 1260"/>
                <a:gd name="T32" fmla="*/ 604 w 1316"/>
                <a:gd name="T33" fmla="*/ 1260 h 1260"/>
                <a:gd name="T34" fmla="*/ 672 w 1316"/>
                <a:gd name="T35" fmla="*/ 1260 h 1260"/>
                <a:gd name="T36" fmla="*/ 804 w 1316"/>
                <a:gd name="T37" fmla="*/ 1243 h 1260"/>
                <a:gd name="T38" fmla="*/ 928 w 1316"/>
                <a:gd name="T39" fmla="*/ 1203 h 1260"/>
                <a:gd name="T40" fmla="*/ 1036 w 1316"/>
                <a:gd name="T41" fmla="*/ 1142 h 1260"/>
                <a:gd name="T42" fmla="*/ 1132 w 1316"/>
                <a:gd name="T43" fmla="*/ 1065 h 1260"/>
                <a:gd name="T44" fmla="*/ 1212 w 1316"/>
                <a:gd name="T45" fmla="*/ 968 h 1260"/>
                <a:gd name="T46" fmla="*/ 1268 w 1316"/>
                <a:gd name="T47" fmla="*/ 859 h 1260"/>
                <a:gd name="T48" fmla="*/ 1304 w 1316"/>
                <a:gd name="T49" fmla="*/ 741 h 1260"/>
                <a:gd name="T50" fmla="*/ 1316 w 1316"/>
                <a:gd name="T51" fmla="*/ 616 h 1260"/>
                <a:gd name="T52" fmla="*/ 1312 w 1316"/>
                <a:gd name="T53" fmla="*/ 551 h 1260"/>
                <a:gd name="T54" fmla="*/ 1280 w 1316"/>
                <a:gd name="T55" fmla="*/ 430 h 1260"/>
                <a:gd name="T56" fmla="*/ 1228 w 1316"/>
                <a:gd name="T57" fmla="*/ 316 h 1260"/>
                <a:gd name="T58" fmla="*/ 1156 w 1316"/>
                <a:gd name="T59" fmla="*/ 219 h 1260"/>
                <a:gd name="T60" fmla="*/ 1064 w 1316"/>
                <a:gd name="T61" fmla="*/ 134 h 1260"/>
                <a:gd name="T62" fmla="*/ 956 w 1316"/>
                <a:gd name="T63" fmla="*/ 69 h 1260"/>
                <a:gd name="T64" fmla="*/ 836 w 1316"/>
                <a:gd name="T65" fmla="*/ 25 h 1260"/>
                <a:gd name="T66" fmla="*/ 708 w 1316"/>
                <a:gd name="T67" fmla="*/ 0 h 1260"/>
                <a:gd name="T68" fmla="*/ 640 w 1316"/>
                <a:gd name="T69" fmla="*/ 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6" h="1260">
                  <a:moveTo>
                    <a:pt x="640" y="0"/>
                  </a:moveTo>
                  <a:lnTo>
                    <a:pt x="640" y="0"/>
                  </a:lnTo>
                  <a:lnTo>
                    <a:pt x="576" y="4"/>
                  </a:lnTo>
                  <a:lnTo>
                    <a:pt x="508" y="17"/>
                  </a:lnTo>
                  <a:lnTo>
                    <a:pt x="448" y="33"/>
                  </a:lnTo>
                  <a:lnTo>
                    <a:pt x="388" y="57"/>
                  </a:lnTo>
                  <a:lnTo>
                    <a:pt x="332" y="85"/>
                  </a:lnTo>
                  <a:lnTo>
                    <a:pt x="276" y="118"/>
                  </a:lnTo>
                  <a:lnTo>
                    <a:pt x="228" y="154"/>
                  </a:lnTo>
                  <a:lnTo>
                    <a:pt x="180" y="199"/>
                  </a:lnTo>
                  <a:lnTo>
                    <a:pt x="140" y="243"/>
                  </a:lnTo>
                  <a:lnTo>
                    <a:pt x="104" y="292"/>
                  </a:lnTo>
                  <a:lnTo>
                    <a:pt x="72" y="344"/>
                  </a:lnTo>
                  <a:lnTo>
                    <a:pt x="44" y="401"/>
                  </a:lnTo>
                  <a:lnTo>
                    <a:pt x="24" y="458"/>
                  </a:lnTo>
                  <a:lnTo>
                    <a:pt x="8" y="519"/>
                  </a:lnTo>
                  <a:lnTo>
                    <a:pt x="0" y="583"/>
                  </a:lnTo>
                  <a:lnTo>
                    <a:pt x="0" y="648"/>
                  </a:lnTo>
                  <a:lnTo>
                    <a:pt x="0" y="648"/>
                  </a:lnTo>
                  <a:lnTo>
                    <a:pt x="4" y="713"/>
                  </a:lnTo>
                  <a:lnTo>
                    <a:pt x="16" y="774"/>
                  </a:lnTo>
                  <a:lnTo>
                    <a:pt x="32" y="834"/>
                  </a:lnTo>
                  <a:lnTo>
                    <a:pt x="56" y="891"/>
                  </a:lnTo>
                  <a:lnTo>
                    <a:pt x="88" y="944"/>
                  </a:lnTo>
                  <a:lnTo>
                    <a:pt x="120" y="996"/>
                  </a:lnTo>
                  <a:lnTo>
                    <a:pt x="160" y="1045"/>
                  </a:lnTo>
                  <a:lnTo>
                    <a:pt x="204" y="1089"/>
                  </a:lnTo>
                  <a:lnTo>
                    <a:pt x="252" y="1126"/>
                  </a:lnTo>
                  <a:lnTo>
                    <a:pt x="304" y="1162"/>
                  </a:lnTo>
                  <a:lnTo>
                    <a:pt x="356" y="1191"/>
                  </a:lnTo>
                  <a:lnTo>
                    <a:pt x="416" y="1219"/>
                  </a:lnTo>
                  <a:lnTo>
                    <a:pt x="476" y="1235"/>
                  </a:lnTo>
                  <a:lnTo>
                    <a:pt x="540" y="1251"/>
                  </a:lnTo>
                  <a:lnTo>
                    <a:pt x="604" y="1260"/>
                  </a:lnTo>
                  <a:lnTo>
                    <a:pt x="672" y="1260"/>
                  </a:lnTo>
                  <a:lnTo>
                    <a:pt x="672" y="1260"/>
                  </a:lnTo>
                  <a:lnTo>
                    <a:pt x="740" y="1255"/>
                  </a:lnTo>
                  <a:lnTo>
                    <a:pt x="804" y="1243"/>
                  </a:lnTo>
                  <a:lnTo>
                    <a:pt x="868" y="1227"/>
                  </a:lnTo>
                  <a:lnTo>
                    <a:pt x="928" y="1203"/>
                  </a:lnTo>
                  <a:lnTo>
                    <a:pt x="984" y="1179"/>
                  </a:lnTo>
                  <a:lnTo>
                    <a:pt x="1036" y="1142"/>
                  </a:lnTo>
                  <a:lnTo>
                    <a:pt x="1088" y="1106"/>
                  </a:lnTo>
                  <a:lnTo>
                    <a:pt x="1132" y="1065"/>
                  </a:lnTo>
                  <a:lnTo>
                    <a:pt x="1176" y="1017"/>
                  </a:lnTo>
                  <a:lnTo>
                    <a:pt x="1212" y="968"/>
                  </a:lnTo>
                  <a:lnTo>
                    <a:pt x="1244" y="915"/>
                  </a:lnTo>
                  <a:lnTo>
                    <a:pt x="1268" y="859"/>
                  </a:lnTo>
                  <a:lnTo>
                    <a:pt x="1292" y="802"/>
                  </a:lnTo>
                  <a:lnTo>
                    <a:pt x="1304" y="741"/>
                  </a:lnTo>
                  <a:lnTo>
                    <a:pt x="1312" y="676"/>
                  </a:lnTo>
                  <a:lnTo>
                    <a:pt x="1316" y="616"/>
                  </a:lnTo>
                  <a:lnTo>
                    <a:pt x="1316" y="616"/>
                  </a:lnTo>
                  <a:lnTo>
                    <a:pt x="1312" y="551"/>
                  </a:lnTo>
                  <a:lnTo>
                    <a:pt x="1300" y="486"/>
                  </a:lnTo>
                  <a:lnTo>
                    <a:pt x="1280" y="430"/>
                  </a:lnTo>
                  <a:lnTo>
                    <a:pt x="1256" y="369"/>
                  </a:lnTo>
                  <a:lnTo>
                    <a:pt x="1228" y="316"/>
                  </a:lnTo>
                  <a:lnTo>
                    <a:pt x="1196" y="264"/>
                  </a:lnTo>
                  <a:lnTo>
                    <a:pt x="1156" y="219"/>
                  </a:lnTo>
                  <a:lnTo>
                    <a:pt x="1112" y="174"/>
                  </a:lnTo>
                  <a:lnTo>
                    <a:pt x="1064" y="134"/>
                  </a:lnTo>
                  <a:lnTo>
                    <a:pt x="1012" y="97"/>
                  </a:lnTo>
                  <a:lnTo>
                    <a:pt x="956" y="69"/>
                  </a:lnTo>
                  <a:lnTo>
                    <a:pt x="900" y="45"/>
                  </a:lnTo>
                  <a:lnTo>
                    <a:pt x="836" y="25"/>
                  </a:lnTo>
                  <a:lnTo>
                    <a:pt x="776" y="8"/>
                  </a:lnTo>
                  <a:lnTo>
                    <a:pt x="708" y="0"/>
                  </a:lnTo>
                  <a:lnTo>
                    <a:pt x="640" y="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976" y="2136"/>
              <a:ext cx="1276" cy="1219"/>
            </a:xfrm>
            <a:custGeom>
              <a:avLst/>
              <a:gdLst>
                <a:gd name="T0" fmla="*/ 620 w 1276"/>
                <a:gd name="T1" fmla="*/ 0 h 1219"/>
                <a:gd name="T2" fmla="*/ 492 w 1276"/>
                <a:gd name="T3" fmla="*/ 17 h 1219"/>
                <a:gd name="T4" fmla="*/ 376 w 1276"/>
                <a:gd name="T5" fmla="*/ 57 h 1219"/>
                <a:gd name="T6" fmla="*/ 268 w 1276"/>
                <a:gd name="T7" fmla="*/ 114 h 1219"/>
                <a:gd name="T8" fmla="*/ 176 w 1276"/>
                <a:gd name="T9" fmla="*/ 195 h 1219"/>
                <a:gd name="T10" fmla="*/ 100 w 1276"/>
                <a:gd name="T11" fmla="*/ 284 h 1219"/>
                <a:gd name="T12" fmla="*/ 44 w 1276"/>
                <a:gd name="T13" fmla="*/ 389 h 1219"/>
                <a:gd name="T14" fmla="*/ 8 w 1276"/>
                <a:gd name="T15" fmla="*/ 507 h 1219"/>
                <a:gd name="T16" fmla="*/ 0 w 1276"/>
                <a:gd name="T17" fmla="*/ 628 h 1219"/>
                <a:gd name="T18" fmla="*/ 4 w 1276"/>
                <a:gd name="T19" fmla="*/ 693 h 1219"/>
                <a:gd name="T20" fmla="*/ 36 w 1276"/>
                <a:gd name="T21" fmla="*/ 810 h 1219"/>
                <a:gd name="T22" fmla="*/ 88 w 1276"/>
                <a:gd name="T23" fmla="*/ 916 h 1219"/>
                <a:gd name="T24" fmla="*/ 156 w 1276"/>
                <a:gd name="T25" fmla="*/ 1013 h 1219"/>
                <a:gd name="T26" fmla="*/ 248 w 1276"/>
                <a:gd name="T27" fmla="*/ 1090 h 1219"/>
                <a:gd name="T28" fmla="*/ 352 w 1276"/>
                <a:gd name="T29" fmla="*/ 1154 h 1219"/>
                <a:gd name="T30" fmla="*/ 468 w 1276"/>
                <a:gd name="T31" fmla="*/ 1199 h 1219"/>
                <a:gd name="T32" fmla="*/ 592 w 1276"/>
                <a:gd name="T33" fmla="*/ 1219 h 1219"/>
                <a:gd name="T34" fmla="*/ 656 w 1276"/>
                <a:gd name="T35" fmla="*/ 1219 h 1219"/>
                <a:gd name="T36" fmla="*/ 784 w 1276"/>
                <a:gd name="T37" fmla="*/ 1203 h 1219"/>
                <a:gd name="T38" fmla="*/ 904 w 1276"/>
                <a:gd name="T39" fmla="*/ 1163 h 1219"/>
                <a:gd name="T40" fmla="*/ 1012 w 1276"/>
                <a:gd name="T41" fmla="*/ 1102 h 1219"/>
                <a:gd name="T42" fmla="*/ 1104 w 1276"/>
                <a:gd name="T43" fmla="*/ 1025 h 1219"/>
                <a:gd name="T44" fmla="*/ 1180 w 1276"/>
                <a:gd name="T45" fmla="*/ 936 h 1219"/>
                <a:gd name="T46" fmla="*/ 1236 w 1276"/>
                <a:gd name="T47" fmla="*/ 831 h 1219"/>
                <a:gd name="T48" fmla="*/ 1268 w 1276"/>
                <a:gd name="T49" fmla="*/ 713 h 1219"/>
                <a:gd name="T50" fmla="*/ 1276 w 1276"/>
                <a:gd name="T51" fmla="*/ 592 h 1219"/>
                <a:gd name="T52" fmla="*/ 1272 w 1276"/>
                <a:gd name="T53" fmla="*/ 527 h 1219"/>
                <a:gd name="T54" fmla="*/ 1244 w 1276"/>
                <a:gd name="T55" fmla="*/ 409 h 1219"/>
                <a:gd name="T56" fmla="*/ 1192 w 1276"/>
                <a:gd name="T57" fmla="*/ 304 h 1219"/>
                <a:gd name="T58" fmla="*/ 1120 w 1276"/>
                <a:gd name="T59" fmla="*/ 207 h 1219"/>
                <a:gd name="T60" fmla="*/ 1032 w 1276"/>
                <a:gd name="T61" fmla="*/ 126 h 1219"/>
                <a:gd name="T62" fmla="*/ 928 w 1276"/>
                <a:gd name="T63" fmla="*/ 65 h 1219"/>
                <a:gd name="T64" fmla="*/ 812 w 1276"/>
                <a:gd name="T65" fmla="*/ 21 h 1219"/>
                <a:gd name="T66" fmla="*/ 688 w 1276"/>
                <a:gd name="T67" fmla="*/ 0 h 1219"/>
                <a:gd name="T68" fmla="*/ 620 w 1276"/>
                <a:gd name="T69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6" h="1219">
                  <a:moveTo>
                    <a:pt x="620" y="0"/>
                  </a:moveTo>
                  <a:lnTo>
                    <a:pt x="620" y="0"/>
                  </a:lnTo>
                  <a:lnTo>
                    <a:pt x="556" y="5"/>
                  </a:lnTo>
                  <a:lnTo>
                    <a:pt x="492" y="17"/>
                  </a:lnTo>
                  <a:lnTo>
                    <a:pt x="432" y="33"/>
                  </a:lnTo>
                  <a:lnTo>
                    <a:pt x="376" y="57"/>
                  </a:lnTo>
                  <a:lnTo>
                    <a:pt x="320" y="85"/>
                  </a:lnTo>
                  <a:lnTo>
                    <a:pt x="268" y="114"/>
                  </a:lnTo>
                  <a:lnTo>
                    <a:pt x="220" y="154"/>
                  </a:lnTo>
                  <a:lnTo>
                    <a:pt x="176" y="195"/>
                  </a:lnTo>
                  <a:lnTo>
                    <a:pt x="136" y="239"/>
                  </a:lnTo>
                  <a:lnTo>
                    <a:pt x="100" y="284"/>
                  </a:lnTo>
                  <a:lnTo>
                    <a:pt x="68" y="337"/>
                  </a:lnTo>
                  <a:lnTo>
                    <a:pt x="44" y="389"/>
                  </a:lnTo>
                  <a:lnTo>
                    <a:pt x="24" y="446"/>
                  </a:lnTo>
                  <a:lnTo>
                    <a:pt x="8" y="507"/>
                  </a:lnTo>
                  <a:lnTo>
                    <a:pt x="0" y="567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4" y="693"/>
                  </a:lnTo>
                  <a:lnTo>
                    <a:pt x="16" y="750"/>
                  </a:lnTo>
                  <a:lnTo>
                    <a:pt x="36" y="810"/>
                  </a:lnTo>
                  <a:lnTo>
                    <a:pt x="56" y="863"/>
                  </a:lnTo>
                  <a:lnTo>
                    <a:pt x="88" y="916"/>
                  </a:lnTo>
                  <a:lnTo>
                    <a:pt x="120" y="964"/>
                  </a:lnTo>
                  <a:lnTo>
                    <a:pt x="156" y="1013"/>
                  </a:lnTo>
                  <a:lnTo>
                    <a:pt x="200" y="1053"/>
                  </a:lnTo>
                  <a:lnTo>
                    <a:pt x="248" y="1090"/>
                  </a:lnTo>
                  <a:lnTo>
                    <a:pt x="296" y="1126"/>
                  </a:lnTo>
                  <a:lnTo>
                    <a:pt x="352" y="1154"/>
                  </a:lnTo>
                  <a:lnTo>
                    <a:pt x="408" y="1179"/>
                  </a:lnTo>
                  <a:lnTo>
                    <a:pt x="468" y="1199"/>
                  </a:lnTo>
                  <a:lnTo>
                    <a:pt x="528" y="1211"/>
                  </a:lnTo>
                  <a:lnTo>
                    <a:pt x="592" y="1219"/>
                  </a:lnTo>
                  <a:lnTo>
                    <a:pt x="656" y="1219"/>
                  </a:lnTo>
                  <a:lnTo>
                    <a:pt x="656" y="1219"/>
                  </a:lnTo>
                  <a:lnTo>
                    <a:pt x="724" y="1215"/>
                  </a:lnTo>
                  <a:lnTo>
                    <a:pt x="784" y="1203"/>
                  </a:lnTo>
                  <a:lnTo>
                    <a:pt x="848" y="1187"/>
                  </a:lnTo>
                  <a:lnTo>
                    <a:pt x="904" y="1163"/>
                  </a:lnTo>
                  <a:lnTo>
                    <a:pt x="960" y="1134"/>
                  </a:lnTo>
                  <a:lnTo>
                    <a:pt x="1012" y="1102"/>
                  </a:lnTo>
                  <a:lnTo>
                    <a:pt x="1060" y="1065"/>
                  </a:lnTo>
                  <a:lnTo>
                    <a:pt x="1104" y="1025"/>
                  </a:lnTo>
                  <a:lnTo>
                    <a:pt x="1144" y="980"/>
                  </a:lnTo>
                  <a:lnTo>
                    <a:pt x="1180" y="936"/>
                  </a:lnTo>
                  <a:lnTo>
                    <a:pt x="1208" y="883"/>
                  </a:lnTo>
                  <a:lnTo>
                    <a:pt x="1236" y="831"/>
                  </a:lnTo>
                  <a:lnTo>
                    <a:pt x="1256" y="774"/>
                  </a:lnTo>
                  <a:lnTo>
                    <a:pt x="1268" y="713"/>
                  </a:lnTo>
                  <a:lnTo>
                    <a:pt x="1276" y="652"/>
                  </a:lnTo>
                  <a:lnTo>
                    <a:pt x="1276" y="592"/>
                  </a:lnTo>
                  <a:lnTo>
                    <a:pt x="1276" y="592"/>
                  </a:lnTo>
                  <a:lnTo>
                    <a:pt x="1272" y="527"/>
                  </a:lnTo>
                  <a:lnTo>
                    <a:pt x="1260" y="470"/>
                  </a:lnTo>
                  <a:lnTo>
                    <a:pt x="1244" y="409"/>
                  </a:lnTo>
                  <a:lnTo>
                    <a:pt x="1220" y="357"/>
                  </a:lnTo>
                  <a:lnTo>
                    <a:pt x="1192" y="304"/>
                  </a:lnTo>
                  <a:lnTo>
                    <a:pt x="1160" y="256"/>
                  </a:lnTo>
                  <a:lnTo>
                    <a:pt x="1120" y="207"/>
                  </a:lnTo>
                  <a:lnTo>
                    <a:pt x="1076" y="166"/>
                  </a:lnTo>
                  <a:lnTo>
                    <a:pt x="1032" y="126"/>
                  </a:lnTo>
                  <a:lnTo>
                    <a:pt x="980" y="94"/>
                  </a:lnTo>
                  <a:lnTo>
                    <a:pt x="928" y="65"/>
                  </a:lnTo>
                  <a:lnTo>
                    <a:pt x="872" y="41"/>
                  </a:lnTo>
                  <a:lnTo>
                    <a:pt x="812" y="21"/>
                  </a:lnTo>
                  <a:lnTo>
                    <a:pt x="748" y="9"/>
                  </a:lnTo>
                  <a:lnTo>
                    <a:pt x="688" y="0"/>
                  </a:lnTo>
                  <a:lnTo>
                    <a:pt x="620" y="0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1000" y="2149"/>
              <a:ext cx="1240" cy="1174"/>
            </a:xfrm>
            <a:custGeom>
              <a:avLst/>
              <a:gdLst>
                <a:gd name="T0" fmla="*/ 600 w 1240"/>
                <a:gd name="T1" fmla="*/ 0 h 1174"/>
                <a:gd name="T2" fmla="*/ 476 w 1240"/>
                <a:gd name="T3" fmla="*/ 16 h 1174"/>
                <a:gd name="T4" fmla="*/ 360 w 1240"/>
                <a:gd name="T5" fmla="*/ 56 h 1174"/>
                <a:gd name="T6" fmla="*/ 256 w 1240"/>
                <a:gd name="T7" fmla="*/ 113 h 1174"/>
                <a:gd name="T8" fmla="*/ 168 w 1240"/>
                <a:gd name="T9" fmla="*/ 190 h 1174"/>
                <a:gd name="T10" fmla="*/ 96 w 1240"/>
                <a:gd name="T11" fmla="*/ 279 h 1174"/>
                <a:gd name="T12" fmla="*/ 44 w 1240"/>
                <a:gd name="T13" fmla="*/ 380 h 1174"/>
                <a:gd name="T14" fmla="*/ 8 w 1240"/>
                <a:gd name="T15" fmla="*/ 490 h 1174"/>
                <a:gd name="T16" fmla="*/ 0 w 1240"/>
                <a:gd name="T17" fmla="*/ 611 h 1174"/>
                <a:gd name="T18" fmla="*/ 8 w 1240"/>
                <a:gd name="T19" fmla="*/ 672 h 1174"/>
                <a:gd name="T20" fmla="*/ 36 w 1240"/>
                <a:gd name="T21" fmla="*/ 785 h 1174"/>
                <a:gd name="T22" fmla="*/ 88 w 1240"/>
                <a:gd name="T23" fmla="*/ 886 h 1174"/>
                <a:gd name="T24" fmla="*/ 156 w 1240"/>
                <a:gd name="T25" fmla="*/ 979 h 1174"/>
                <a:gd name="T26" fmla="*/ 244 w 1240"/>
                <a:gd name="T27" fmla="*/ 1056 h 1174"/>
                <a:gd name="T28" fmla="*/ 344 w 1240"/>
                <a:gd name="T29" fmla="*/ 1113 h 1174"/>
                <a:gd name="T30" fmla="*/ 456 w 1240"/>
                <a:gd name="T31" fmla="*/ 1158 h 1174"/>
                <a:gd name="T32" fmla="*/ 580 w 1240"/>
                <a:gd name="T33" fmla="*/ 1174 h 1174"/>
                <a:gd name="T34" fmla="*/ 640 w 1240"/>
                <a:gd name="T35" fmla="*/ 1174 h 1174"/>
                <a:gd name="T36" fmla="*/ 764 w 1240"/>
                <a:gd name="T37" fmla="*/ 1158 h 1174"/>
                <a:gd name="T38" fmla="*/ 880 w 1240"/>
                <a:gd name="T39" fmla="*/ 1121 h 1174"/>
                <a:gd name="T40" fmla="*/ 984 w 1240"/>
                <a:gd name="T41" fmla="*/ 1064 h 1174"/>
                <a:gd name="T42" fmla="*/ 1072 w 1240"/>
                <a:gd name="T43" fmla="*/ 988 h 1174"/>
                <a:gd name="T44" fmla="*/ 1144 w 1240"/>
                <a:gd name="T45" fmla="*/ 898 h 1174"/>
                <a:gd name="T46" fmla="*/ 1200 w 1240"/>
                <a:gd name="T47" fmla="*/ 797 h 1174"/>
                <a:gd name="T48" fmla="*/ 1232 w 1240"/>
                <a:gd name="T49" fmla="*/ 684 h 1174"/>
                <a:gd name="T50" fmla="*/ 1240 w 1240"/>
                <a:gd name="T51" fmla="*/ 566 h 1174"/>
                <a:gd name="T52" fmla="*/ 1236 w 1240"/>
                <a:gd name="T53" fmla="*/ 506 h 1174"/>
                <a:gd name="T54" fmla="*/ 1208 w 1240"/>
                <a:gd name="T55" fmla="*/ 392 h 1174"/>
                <a:gd name="T56" fmla="*/ 1156 w 1240"/>
                <a:gd name="T57" fmla="*/ 287 h 1174"/>
                <a:gd name="T58" fmla="*/ 1084 w 1240"/>
                <a:gd name="T59" fmla="*/ 198 h 1174"/>
                <a:gd name="T60" fmla="*/ 1000 w 1240"/>
                <a:gd name="T61" fmla="*/ 121 h 1174"/>
                <a:gd name="T62" fmla="*/ 896 w 1240"/>
                <a:gd name="T63" fmla="*/ 60 h 1174"/>
                <a:gd name="T64" fmla="*/ 784 w 1240"/>
                <a:gd name="T65" fmla="*/ 20 h 1174"/>
                <a:gd name="T66" fmla="*/ 664 w 1240"/>
                <a:gd name="T67" fmla="*/ 0 h 1174"/>
                <a:gd name="T68" fmla="*/ 600 w 1240"/>
                <a:gd name="T69" fmla="*/ 0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0" h="1174">
                  <a:moveTo>
                    <a:pt x="600" y="0"/>
                  </a:moveTo>
                  <a:lnTo>
                    <a:pt x="600" y="0"/>
                  </a:lnTo>
                  <a:lnTo>
                    <a:pt x="536" y="4"/>
                  </a:lnTo>
                  <a:lnTo>
                    <a:pt x="476" y="16"/>
                  </a:lnTo>
                  <a:lnTo>
                    <a:pt x="416" y="32"/>
                  </a:lnTo>
                  <a:lnTo>
                    <a:pt x="360" y="56"/>
                  </a:lnTo>
                  <a:lnTo>
                    <a:pt x="308" y="81"/>
                  </a:lnTo>
                  <a:lnTo>
                    <a:pt x="256" y="113"/>
                  </a:lnTo>
                  <a:lnTo>
                    <a:pt x="212" y="149"/>
                  </a:lnTo>
                  <a:lnTo>
                    <a:pt x="168" y="190"/>
                  </a:lnTo>
                  <a:lnTo>
                    <a:pt x="128" y="230"/>
                  </a:lnTo>
                  <a:lnTo>
                    <a:pt x="96" y="279"/>
                  </a:lnTo>
                  <a:lnTo>
                    <a:pt x="68" y="328"/>
                  </a:lnTo>
                  <a:lnTo>
                    <a:pt x="44" y="380"/>
                  </a:lnTo>
                  <a:lnTo>
                    <a:pt x="24" y="433"/>
                  </a:lnTo>
                  <a:lnTo>
                    <a:pt x="8" y="490"/>
                  </a:lnTo>
                  <a:lnTo>
                    <a:pt x="4" y="550"/>
                  </a:lnTo>
                  <a:lnTo>
                    <a:pt x="0" y="611"/>
                  </a:lnTo>
                  <a:lnTo>
                    <a:pt x="0" y="611"/>
                  </a:lnTo>
                  <a:lnTo>
                    <a:pt x="8" y="672"/>
                  </a:lnTo>
                  <a:lnTo>
                    <a:pt x="20" y="728"/>
                  </a:lnTo>
                  <a:lnTo>
                    <a:pt x="36" y="785"/>
                  </a:lnTo>
                  <a:lnTo>
                    <a:pt x="60" y="838"/>
                  </a:lnTo>
                  <a:lnTo>
                    <a:pt x="88" y="886"/>
                  </a:lnTo>
                  <a:lnTo>
                    <a:pt x="120" y="935"/>
                  </a:lnTo>
                  <a:lnTo>
                    <a:pt x="156" y="979"/>
                  </a:lnTo>
                  <a:lnTo>
                    <a:pt x="196" y="1020"/>
                  </a:lnTo>
                  <a:lnTo>
                    <a:pt x="244" y="1056"/>
                  </a:lnTo>
                  <a:lnTo>
                    <a:pt x="292" y="1089"/>
                  </a:lnTo>
                  <a:lnTo>
                    <a:pt x="344" y="1113"/>
                  </a:lnTo>
                  <a:lnTo>
                    <a:pt x="400" y="1137"/>
                  </a:lnTo>
                  <a:lnTo>
                    <a:pt x="456" y="1158"/>
                  </a:lnTo>
                  <a:lnTo>
                    <a:pt x="516" y="1170"/>
                  </a:lnTo>
                  <a:lnTo>
                    <a:pt x="580" y="1174"/>
                  </a:lnTo>
                  <a:lnTo>
                    <a:pt x="640" y="1174"/>
                  </a:lnTo>
                  <a:lnTo>
                    <a:pt x="640" y="1174"/>
                  </a:lnTo>
                  <a:lnTo>
                    <a:pt x="704" y="1170"/>
                  </a:lnTo>
                  <a:lnTo>
                    <a:pt x="764" y="1158"/>
                  </a:lnTo>
                  <a:lnTo>
                    <a:pt x="824" y="1141"/>
                  </a:lnTo>
                  <a:lnTo>
                    <a:pt x="880" y="1121"/>
                  </a:lnTo>
                  <a:lnTo>
                    <a:pt x="932" y="1093"/>
                  </a:lnTo>
                  <a:lnTo>
                    <a:pt x="984" y="1064"/>
                  </a:lnTo>
                  <a:lnTo>
                    <a:pt x="1032" y="1028"/>
                  </a:lnTo>
                  <a:lnTo>
                    <a:pt x="1072" y="988"/>
                  </a:lnTo>
                  <a:lnTo>
                    <a:pt x="1112" y="943"/>
                  </a:lnTo>
                  <a:lnTo>
                    <a:pt x="1144" y="898"/>
                  </a:lnTo>
                  <a:lnTo>
                    <a:pt x="1176" y="850"/>
                  </a:lnTo>
                  <a:lnTo>
                    <a:pt x="1200" y="797"/>
                  </a:lnTo>
                  <a:lnTo>
                    <a:pt x="1220" y="741"/>
                  </a:lnTo>
                  <a:lnTo>
                    <a:pt x="1232" y="684"/>
                  </a:lnTo>
                  <a:lnTo>
                    <a:pt x="1240" y="627"/>
                  </a:lnTo>
                  <a:lnTo>
                    <a:pt x="1240" y="566"/>
                  </a:lnTo>
                  <a:lnTo>
                    <a:pt x="1240" y="566"/>
                  </a:lnTo>
                  <a:lnTo>
                    <a:pt x="1236" y="506"/>
                  </a:lnTo>
                  <a:lnTo>
                    <a:pt x="1224" y="449"/>
                  </a:lnTo>
                  <a:lnTo>
                    <a:pt x="1208" y="392"/>
                  </a:lnTo>
                  <a:lnTo>
                    <a:pt x="1184" y="340"/>
                  </a:lnTo>
                  <a:lnTo>
                    <a:pt x="1156" y="287"/>
                  </a:lnTo>
                  <a:lnTo>
                    <a:pt x="1124" y="243"/>
                  </a:lnTo>
                  <a:lnTo>
                    <a:pt x="1084" y="198"/>
                  </a:lnTo>
                  <a:lnTo>
                    <a:pt x="1044" y="158"/>
                  </a:lnTo>
                  <a:lnTo>
                    <a:pt x="1000" y="121"/>
                  </a:lnTo>
                  <a:lnTo>
                    <a:pt x="948" y="89"/>
                  </a:lnTo>
                  <a:lnTo>
                    <a:pt x="896" y="60"/>
                  </a:lnTo>
                  <a:lnTo>
                    <a:pt x="844" y="36"/>
                  </a:lnTo>
                  <a:lnTo>
                    <a:pt x="784" y="20"/>
                  </a:lnTo>
                  <a:lnTo>
                    <a:pt x="724" y="8"/>
                  </a:lnTo>
                  <a:lnTo>
                    <a:pt x="664" y="0"/>
                  </a:lnTo>
                  <a:lnTo>
                    <a:pt x="600" y="0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1028" y="2161"/>
              <a:ext cx="1200" cy="1133"/>
            </a:xfrm>
            <a:custGeom>
              <a:avLst/>
              <a:gdLst>
                <a:gd name="T0" fmla="*/ 576 w 1200"/>
                <a:gd name="T1" fmla="*/ 0 h 1133"/>
                <a:gd name="T2" fmla="*/ 456 w 1200"/>
                <a:gd name="T3" fmla="*/ 16 h 1133"/>
                <a:gd name="T4" fmla="*/ 344 w 1200"/>
                <a:gd name="T5" fmla="*/ 56 h 1133"/>
                <a:gd name="T6" fmla="*/ 244 w 1200"/>
                <a:gd name="T7" fmla="*/ 113 h 1133"/>
                <a:gd name="T8" fmla="*/ 160 w 1200"/>
                <a:gd name="T9" fmla="*/ 186 h 1133"/>
                <a:gd name="T10" fmla="*/ 88 w 1200"/>
                <a:gd name="T11" fmla="*/ 271 h 1133"/>
                <a:gd name="T12" fmla="*/ 36 w 1200"/>
                <a:gd name="T13" fmla="*/ 368 h 1133"/>
                <a:gd name="T14" fmla="*/ 8 w 1200"/>
                <a:gd name="T15" fmla="*/ 478 h 1133"/>
                <a:gd name="T16" fmla="*/ 0 w 1200"/>
                <a:gd name="T17" fmla="*/ 591 h 1133"/>
                <a:gd name="T18" fmla="*/ 4 w 1200"/>
                <a:gd name="T19" fmla="*/ 652 h 1133"/>
                <a:gd name="T20" fmla="*/ 32 w 1200"/>
                <a:gd name="T21" fmla="*/ 761 h 1133"/>
                <a:gd name="T22" fmla="*/ 84 w 1200"/>
                <a:gd name="T23" fmla="*/ 858 h 1133"/>
                <a:gd name="T24" fmla="*/ 152 w 1200"/>
                <a:gd name="T25" fmla="*/ 947 h 1133"/>
                <a:gd name="T26" fmla="*/ 236 w 1200"/>
                <a:gd name="T27" fmla="*/ 1020 h 1133"/>
                <a:gd name="T28" fmla="*/ 332 w 1200"/>
                <a:gd name="T29" fmla="*/ 1077 h 1133"/>
                <a:gd name="T30" fmla="*/ 444 w 1200"/>
                <a:gd name="T31" fmla="*/ 1117 h 1133"/>
                <a:gd name="T32" fmla="*/ 560 w 1200"/>
                <a:gd name="T33" fmla="*/ 1133 h 1133"/>
                <a:gd name="T34" fmla="*/ 620 w 1200"/>
                <a:gd name="T35" fmla="*/ 1133 h 1133"/>
                <a:gd name="T36" fmla="*/ 744 w 1200"/>
                <a:gd name="T37" fmla="*/ 1117 h 1133"/>
                <a:gd name="T38" fmla="*/ 852 w 1200"/>
                <a:gd name="T39" fmla="*/ 1081 h 1133"/>
                <a:gd name="T40" fmla="*/ 952 w 1200"/>
                <a:gd name="T41" fmla="*/ 1024 h 1133"/>
                <a:gd name="T42" fmla="*/ 1040 w 1200"/>
                <a:gd name="T43" fmla="*/ 951 h 1133"/>
                <a:gd name="T44" fmla="*/ 1108 w 1200"/>
                <a:gd name="T45" fmla="*/ 862 h 1133"/>
                <a:gd name="T46" fmla="*/ 1160 w 1200"/>
                <a:gd name="T47" fmla="*/ 765 h 1133"/>
                <a:gd name="T48" fmla="*/ 1192 w 1200"/>
                <a:gd name="T49" fmla="*/ 656 h 1133"/>
                <a:gd name="T50" fmla="*/ 1200 w 1200"/>
                <a:gd name="T51" fmla="*/ 542 h 1133"/>
                <a:gd name="T52" fmla="*/ 1192 w 1200"/>
                <a:gd name="T53" fmla="*/ 486 h 1133"/>
                <a:gd name="T54" fmla="*/ 1164 w 1200"/>
                <a:gd name="T55" fmla="*/ 376 h 1133"/>
                <a:gd name="T56" fmla="*/ 1116 w 1200"/>
                <a:gd name="T57" fmla="*/ 275 h 1133"/>
                <a:gd name="T58" fmla="*/ 1048 w 1200"/>
                <a:gd name="T59" fmla="*/ 190 h 1133"/>
                <a:gd name="T60" fmla="*/ 960 w 1200"/>
                <a:gd name="T61" fmla="*/ 113 h 1133"/>
                <a:gd name="T62" fmla="*/ 864 w 1200"/>
                <a:gd name="T63" fmla="*/ 56 h 1133"/>
                <a:gd name="T64" fmla="*/ 756 w 1200"/>
                <a:gd name="T65" fmla="*/ 20 h 1133"/>
                <a:gd name="T66" fmla="*/ 636 w 1200"/>
                <a:gd name="T67" fmla="*/ 0 h 1133"/>
                <a:gd name="T68" fmla="*/ 576 w 1200"/>
                <a:gd name="T69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0" h="1133">
                  <a:moveTo>
                    <a:pt x="576" y="0"/>
                  </a:moveTo>
                  <a:lnTo>
                    <a:pt x="576" y="0"/>
                  </a:lnTo>
                  <a:lnTo>
                    <a:pt x="516" y="8"/>
                  </a:lnTo>
                  <a:lnTo>
                    <a:pt x="456" y="16"/>
                  </a:lnTo>
                  <a:lnTo>
                    <a:pt x="400" y="32"/>
                  </a:lnTo>
                  <a:lnTo>
                    <a:pt x="344" y="56"/>
                  </a:lnTo>
                  <a:lnTo>
                    <a:pt x="292" y="81"/>
                  </a:lnTo>
                  <a:lnTo>
                    <a:pt x="244" y="113"/>
                  </a:lnTo>
                  <a:lnTo>
                    <a:pt x="200" y="146"/>
                  </a:lnTo>
                  <a:lnTo>
                    <a:pt x="160" y="186"/>
                  </a:lnTo>
                  <a:lnTo>
                    <a:pt x="120" y="227"/>
                  </a:lnTo>
                  <a:lnTo>
                    <a:pt x="88" y="271"/>
                  </a:lnTo>
                  <a:lnTo>
                    <a:pt x="60" y="320"/>
                  </a:lnTo>
                  <a:lnTo>
                    <a:pt x="36" y="368"/>
                  </a:lnTo>
                  <a:lnTo>
                    <a:pt x="20" y="421"/>
                  </a:lnTo>
                  <a:lnTo>
                    <a:pt x="8" y="478"/>
                  </a:lnTo>
                  <a:lnTo>
                    <a:pt x="0" y="534"/>
                  </a:lnTo>
                  <a:lnTo>
                    <a:pt x="0" y="591"/>
                  </a:lnTo>
                  <a:lnTo>
                    <a:pt x="0" y="591"/>
                  </a:lnTo>
                  <a:lnTo>
                    <a:pt x="4" y="652"/>
                  </a:lnTo>
                  <a:lnTo>
                    <a:pt x="16" y="704"/>
                  </a:lnTo>
                  <a:lnTo>
                    <a:pt x="32" y="761"/>
                  </a:lnTo>
                  <a:lnTo>
                    <a:pt x="56" y="810"/>
                  </a:lnTo>
                  <a:lnTo>
                    <a:pt x="84" y="858"/>
                  </a:lnTo>
                  <a:lnTo>
                    <a:pt x="116" y="903"/>
                  </a:lnTo>
                  <a:lnTo>
                    <a:pt x="152" y="947"/>
                  </a:lnTo>
                  <a:lnTo>
                    <a:pt x="192" y="984"/>
                  </a:lnTo>
                  <a:lnTo>
                    <a:pt x="236" y="1020"/>
                  </a:lnTo>
                  <a:lnTo>
                    <a:pt x="284" y="1048"/>
                  </a:lnTo>
                  <a:lnTo>
                    <a:pt x="332" y="1077"/>
                  </a:lnTo>
                  <a:lnTo>
                    <a:pt x="388" y="1097"/>
                  </a:lnTo>
                  <a:lnTo>
                    <a:pt x="444" y="1117"/>
                  </a:lnTo>
                  <a:lnTo>
                    <a:pt x="500" y="1125"/>
                  </a:lnTo>
                  <a:lnTo>
                    <a:pt x="560" y="1133"/>
                  </a:lnTo>
                  <a:lnTo>
                    <a:pt x="620" y="1133"/>
                  </a:lnTo>
                  <a:lnTo>
                    <a:pt x="620" y="1133"/>
                  </a:lnTo>
                  <a:lnTo>
                    <a:pt x="684" y="1129"/>
                  </a:lnTo>
                  <a:lnTo>
                    <a:pt x="744" y="1117"/>
                  </a:lnTo>
                  <a:lnTo>
                    <a:pt x="800" y="1101"/>
                  </a:lnTo>
                  <a:lnTo>
                    <a:pt x="852" y="1081"/>
                  </a:lnTo>
                  <a:lnTo>
                    <a:pt x="904" y="1052"/>
                  </a:lnTo>
                  <a:lnTo>
                    <a:pt x="952" y="1024"/>
                  </a:lnTo>
                  <a:lnTo>
                    <a:pt x="996" y="988"/>
                  </a:lnTo>
                  <a:lnTo>
                    <a:pt x="1040" y="951"/>
                  </a:lnTo>
                  <a:lnTo>
                    <a:pt x="1076" y="907"/>
                  </a:lnTo>
                  <a:lnTo>
                    <a:pt x="1108" y="862"/>
                  </a:lnTo>
                  <a:lnTo>
                    <a:pt x="1136" y="814"/>
                  </a:lnTo>
                  <a:lnTo>
                    <a:pt x="1160" y="765"/>
                  </a:lnTo>
                  <a:lnTo>
                    <a:pt x="1180" y="712"/>
                  </a:lnTo>
                  <a:lnTo>
                    <a:pt x="1192" y="656"/>
                  </a:lnTo>
                  <a:lnTo>
                    <a:pt x="1196" y="599"/>
                  </a:lnTo>
                  <a:lnTo>
                    <a:pt x="1200" y="542"/>
                  </a:lnTo>
                  <a:lnTo>
                    <a:pt x="1200" y="542"/>
                  </a:lnTo>
                  <a:lnTo>
                    <a:pt x="1192" y="486"/>
                  </a:lnTo>
                  <a:lnTo>
                    <a:pt x="1180" y="429"/>
                  </a:lnTo>
                  <a:lnTo>
                    <a:pt x="1164" y="376"/>
                  </a:lnTo>
                  <a:lnTo>
                    <a:pt x="1144" y="324"/>
                  </a:lnTo>
                  <a:lnTo>
                    <a:pt x="1116" y="275"/>
                  </a:lnTo>
                  <a:lnTo>
                    <a:pt x="1084" y="231"/>
                  </a:lnTo>
                  <a:lnTo>
                    <a:pt x="1048" y="190"/>
                  </a:lnTo>
                  <a:lnTo>
                    <a:pt x="1004" y="150"/>
                  </a:lnTo>
                  <a:lnTo>
                    <a:pt x="960" y="113"/>
                  </a:lnTo>
                  <a:lnTo>
                    <a:pt x="916" y="85"/>
                  </a:lnTo>
                  <a:lnTo>
                    <a:pt x="864" y="56"/>
                  </a:lnTo>
                  <a:lnTo>
                    <a:pt x="812" y="36"/>
                  </a:lnTo>
                  <a:lnTo>
                    <a:pt x="756" y="20"/>
                  </a:lnTo>
                  <a:lnTo>
                    <a:pt x="696" y="8"/>
                  </a:lnTo>
                  <a:lnTo>
                    <a:pt x="636" y="0"/>
                  </a:lnTo>
                  <a:lnTo>
                    <a:pt x="576" y="0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52" y="2173"/>
              <a:ext cx="1160" cy="1093"/>
            </a:xfrm>
            <a:custGeom>
              <a:avLst/>
              <a:gdLst>
                <a:gd name="T0" fmla="*/ 556 w 1160"/>
                <a:gd name="T1" fmla="*/ 0 h 1093"/>
                <a:gd name="T2" fmla="*/ 440 w 1160"/>
                <a:gd name="T3" fmla="*/ 16 h 1093"/>
                <a:gd name="T4" fmla="*/ 332 w 1160"/>
                <a:gd name="T5" fmla="*/ 57 h 1093"/>
                <a:gd name="T6" fmla="*/ 236 w 1160"/>
                <a:gd name="T7" fmla="*/ 109 h 1093"/>
                <a:gd name="T8" fmla="*/ 152 w 1160"/>
                <a:gd name="T9" fmla="*/ 182 h 1093"/>
                <a:gd name="T10" fmla="*/ 84 w 1160"/>
                <a:gd name="T11" fmla="*/ 263 h 1093"/>
                <a:gd name="T12" fmla="*/ 36 w 1160"/>
                <a:gd name="T13" fmla="*/ 360 h 1093"/>
                <a:gd name="T14" fmla="*/ 8 w 1160"/>
                <a:gd name="T15" fmla="*/ 466 h 1093"/>
                <a:gd name="T16" fmla="*/ 0 w 1160"/>
                <a:gd name="T17" fmla="*/ 575 h 1093"/>
                <a:gd name="T18" fmla="*/ 4 w 1160"/>
                <a:gd name="T19" fmla="*/ 627 h 1093"/>
                <a:gd name="T20" fmla="*/ 32 w 1160"/>
                <a:gd name="T21" fmla="*/ 733 h 1093"/>
                <a:gd name="T22" fmla="*/ 84 w 1160"/>
                <a:gd name="T23" fmla="*/ 830 h 1093"/>
                <a:gd name="T24" fmla="*/ 148 w 1160"/>
                <a:gd name="T25" fmla="*/ 915 h 1093"/>
                <a:gd name="T26" fmla="*/ 232 w 1160"/>
                <a:gd name="T27" fmla="*/ 984 h 1093"/>
                <a:gd name="T28" fmla="*/ 328 w 1160"/>
                <a:gd name="T29" fmla="*/ 1040 h 1093"/>
                <a:gd name="T30" fmla="*/ 432 w 1160"/>
                <a:gd name="T31" fmla="*/ 1077 h 1093"/>
                <a:gd name="T32" fmla="*/ 548 w 1160"/>
                <a:gd name="T33" fmla="*/ 1093 h 1093"/>
                <a:gd name="T34" fmla="*/ 608 w 1160"/>
                <a:gd name="T35" fmla="*/ 1093 h 1093"/>
                <a:gd name="T36" fmla="*/ 724 w 1160"/>
                <a:gd name="T37" fmla="*/ 1073 h 1093"/>
                <a:gd name="T38" fmla="*/ 828 w 1160"/>
                <a:gd name="T39" fmla="*/ 1036 h 1093"/>
                <a:gd name="T40" fmla="*/ 924 w 1160"/>
                <a:gd name="T41" fmla="*/ 984 h 1093"/>
                <a:gd name="T42" fmla="*/ 1008 w 1160"/>
                <a:gd name="T43" fmla="*/ 911 h 1093"/>
                <a:gd name="T44" fmla="*/ 1076 w 1160"/>
                <a:gd name="T45" fmla="*/ 830 h 1093"/>
                <a:gd name="T46" fmla="*/ 1124 w 1160"/>
                <a:gd name="T47" fmla="*/ 733 h 1093"/>
                <a:gd name="T48" fmla="*/ 1152 w 1160"/>
                <a:gd name="T49" fmla="*/ 627 h 1093"/>
                <a:gd name="T50" fmla="*/ 1160 w 1160"/>
                <a:gd name="T51" fmla="*/ 518 h 1093"/>
                <a:gd name="T52" fmla="*/ 1156 w 1160"/>
                <a:gd name="T53" fmla="*/ 461 h 1093"/>
                <a:gd name="T54" fmla="*/ 1128 w 1160"/>
                <a:gd name="T55" fmla="*/ 356 h 1093"/>
                <a:gd name="T56" fmla="*/ 1080 w 1160"/>
                <a:gd name="T57" fmla="*/ 263 h 1093"/>
                <a:gd name="T58" fmla="*/ 1012 w 1160"/>
                <a:gd name="T59" fmla="*/ 178 h 1093"/>
                <a:gd name="T60" fmla="*/ 928 w 1160"/>
                <a:gd name="T61" fmla="*/ 109 h 1093"/>
                <a:gd name="T62" fmla="*/ 832 w 1160"/>
                <a:gd name="T63" fmla="*/ 53 h 1093"/>
                <a:gd name="T64" fmla="*/ 728 w 1160"/>
                <a:gd name="T65" fmla="*/ 16 h 1093"/>
                <a:gd name="T66" fmla="*/ 612 w 1160"/>
                <a:gd name="T67" fmla="*/ 0 h 1093"/>
                <a:gd name="T68" fmla="*/ 556 w 1160"/>
                <a:gd name="T69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0" h="1093">
                  <a:moveTo>
                    <a:pt x="556" y="0"/>
                  </a:moveTo>
                  <a:lnTo>
                    <a:pt x="556" y="0"/>
                  </a:lnTo>
                  <a:lnTo>
                    <a:pt x="496" y="8"/>
                  </a:lnTo>
                  <a:lnTo>
                    <a:pt x="440" y="16"/>
                  </a:lnTo>
                  <a:lnTo>
                    <a:pt x="384" y="32"/>
                  </a:lnTo>
                  <a:lnTo>
                    <a:pt x="332" y="57"/>
                  </a:lnTo>
                  <a:lnTo>
                    <a:pt x="280" y="81"/>
                  </a:lnTo>
                  <a:lnTo>
                    <a:pt x="236" y="109"/>
                  </a:lnTo>
                  <a:lnTo>
                    <a:pt x="192" y="142"/>
                  </a:lnTo>
                  <a:lnTo>
                    <a:pt x="152" y="182"/>
                  </a:lnTo>
                  <a:lnTo>
                    <a:pt x="116" y="223"/>
                  </a:lnTo>
                  <a:lnTo>
                    <a:pt x="84" y="263"/>
                  </a:lnTo>
                  <a:lnTo>
                    <a:pt x="56" y="312"/>
                  </a:lnTo>
                  <a:lnTo>
                    <a:pt x="36" y="360"/>
                  </a:lnTo>
                  <a:lnTo>
                    <a:pt x="20" y="413"/>
                  </a:lnTo>
                  <a:lnTo>
                    <a:pt x="8" y="466"/>
                  </a:lnTo>
                  <a:lnTo>
                    <a:pt x="0" y="518"/>
                  </a:lnTo>
                  <a:lnTo>
                    <a:pt x="0" y="575"/>
                  </a:lnTo>
                  <a:lnTo>
                    <a:pt x="0" y="575"/>
                  </a:lnTo>
                  <a:lnTo>
                    <a:pt x="4" y="627"/>
                  </a:lnTo>
                  <a:lnTo>
                    <a:pt x="16" y="684"/>
                  </a:lnTo>
                  <a:lnTo>
                    <a:pt x="32" y="733"/>
                  </a:lnTo>
                  <a:lnTo>
                    <a:pt x="56" y="785"/>
                  </a:lnTo>
                  <a:lnTo>
                    <a:pt x="84" y="830"/>
                  </a:lnTo>
                  <a:lnTo>
                    <a:pt x="112" y="874"/>
                  </a:lnTo>
                  <a:lnTo>
                    <a:pt x="148" y="915"/>
                  </a:lnTo>
                  <a:lnTo>
                    <a:pt x="188" y="951"/>
                  </a:lnTo>
                  <a:lnTo>
                    <a:pt x="232" y="984"/>
                  </a:lnTo>
                  <a:lnTo>
                    <a:pt x="276" y="1012"/>
                  </a:lnTo>
                  <a:lnTo>
                    <a:pt x="328" y="1040"/>
                  </a:lnTo>
                  <a:lnTo>
                    <a:pt x="380" y="1061"/>
                  </a:lnTo>
                  <a:lnTo>
                    <a:pt x="432" y="1077"/>
                  </a:lnTo>
                  <a:lnTo>
                    <a:pt x="488" y="1085"/>
                  </a:lnTo>
                  <a:lnTo>
                    <a:pt x="548" y="1093"/>
                  </a:lnTo>
                  <a:lnTo>
                    <a:pt x="608" y="1093"/>
                  </a:lnTo>
                  <a:lnTo>
                    <a:pt x="608" y="1093"/>
                  </a:lnTo>
                  <a:lnTo>
                    <a:pt x="664" y="1085"/>
                  </a:lnTo>
                  <a:lnTo>
                    <a:pt x="724" y="1073"/>
                  </a:lnTo>
                  <a:lnTo>
                    <a:pt x="776" y="1061"/>
                  </a:lnTo>
                  <a:lnTo>
                    <a:pt x="828" y="1036"/>
                  </a:lnTo>
                  <a:lnTo>
                    <a:pt x="880" y="1012"/>
                  </a:lnTo>
                  <a:lnTo>
                    <a:pt x="924" y="984"/>
                  </a:lnTo>
                  <a:lnTo>
                    <a:pt x="968" y="947"/>
                  </a:lnTo>
                  <a:lnTo>
                    <a:pt x="1008" y="911"/>
                  </a:lnTo>
                  <a:lnTo>
                    <a:pt x="1044" y="870"/>
                  </a:lnTo>
                  <a:lnTo>
                    <a:pt x="1076" y="830"/>
                  </a:lnTo>
                  <a:lnTo>
                    <a:pt x="1104" y="781"/>
                  </a:lnTo>
                  <a:lnTo>
                    <a:pt x="1124" y="733"/>
                  </a:lnTo>
                  <a:lnTo>
                    <a:pt x="1144" y="680"/>
                  </a:lnTo>
                  <a:lnTo>
                    <a:pt x="1152" y="627"/>
                  </a:lnTo>
                  <a:lnTo>
                    <a:pt x="1160" y="575"/>
                  </a:lnTo>
                  <a:lnTo>
                    <a:pt x="1160" y="518"/>
                  </a:lnTo>
                  <a:lnTo>
                    <a:pt x="1160" y="518"/>
                  </a:lnTo>
                  <a:lnTo>
                    <a:pt x="1156" y="461"/>
                  </a:lnTo>
                  <a:lnTo>
                    <a:pt x="1144" y="409"/>
                  </a:lnTo>
                  <a:lnTo>
                    <a:pt x="1128" y="356"/>
                  </a:lnTo>
                  <a:lnTo>
                    <a:pt x="1104" y="308"/>
                  </a:lnTo>
                  <a:lnTo>
                    <a:pt x="1080" y="263"/>
                  </a:lnTo>
                  <a:lnTo>
                    <a:pt x="1048" y="219"/>
                  </a:lnTo>
                  <a:lnTo>
                    <a:pt x="1012" y="178"/>
                  </a:lnTo>
                  <a:lnTo>
                    <a:pt x="972" y="142"/>
                  </a:lnTo>
                  <a:lnTo>
                    <a:pt x="928" y="109"/>
                  </a:lnTo>
                  <a:lnTo>
                    <a:pt x="884" y="81"/>
                  </a:lnTo>
                  <a:lnTo>
                    <a:pt x="832" y="53"/>
                  </a:lnTo>
                  <a:lnTo>
                    <a:pt x="780" y="32"/>
                  </a:lnTo>
                  <a:lnTo>
                    <a:pt x="728" y="16"/>
                  </a:lnTo>
                  <a:lnTo>
                    <a:pt x="672" y="8"/>
                  </a:lnTo>
                  <a:lnTo>
                    <a:pt x="612" y="0"/>
                  </a:lnTo>
                  <a:lnTo>
                    <a:pt x="556" y="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1076" y="2185"/>
              <a:ext cx="1124" cy="1049"/>
            </a:xfrm>
            <a:custGeom>
              <a:avLst/>
              <a:gdLst>
                <a:gd name="T0" fmla="*/ 532 w 1124"/>
                <a:gd name="T1" fmla="*/ 0 h 1049"/>
                <a:gd name="T2" fmla="*/ 420 w 1124"/>
                <a:gd name="T3" fmla="*/ 20 h 1049"/>
                <a:gd name="T4" fmla="*/ 316 w 1124"/>
                <a:gd name="T5" fmla="*/ 57 h 1049"/>
                <a:gd name="T6" fmla="*/ 224 w 1124"/>
                <a:gd name="T7" fmla="*/ 109 h 1049"/>
                <a:gd name="T8" fmla="*/ 144 w 1124"/>
                <a:gd name="T9" fmla="*/ 178 h 1049"/>
                <a:gd name="T10" fmla="*/ 80 w 1124"/>
                <a:gd name="T11" fmla="*/ 259 h 1049"/>
                <a:gd name="T12" fmla="*/ 36 w 1124"/>
                <a:gd name="T13" fmla="*/ 348 h 1049"/>
                <a:gd name="T14" fmla="*/ 8 w 1124"/>
                <a:gd name="T15" fmla="*/ 449 h 1049"/>
                <a:gd name="T16" fmla="*/ 0 w 1124"/>
                <a:gd name="T17" fmla="*/ 555 h 1049"/>
                <a:gd name="T18" fmla="*/ 8 w 1124"/>
                <a:gd name="T19" fmla="*/ 607 h 1049"/>
                <a:gd name="T20" fmla="*/ 36 w 1124"/>
                <a:gd name="T21" fmla="*/ 709 h 1049"/>
                <a:gd name="T22" fmla="*/ 84 w 1124"/>
                <a:gd name="T23" fmla="*/ 802 h 1049"/>
                <a:gd name="T24" fmla="*/ 148 w 1124"/>
                <a:gd name="T25" fmla="*/ 883 h 1049"/>
                <a:gd name="T26" fmla="*/ 228 w 1124"/>
                <a:gd name="T27" fmla="*/ 948 h 1049"/>
                <a:gd name="T28" fmla="*/ 320 w 1124"/>
                <a:gd name="T29" fmla="*/ 1000 h 1049"/>
                <a:gd name="T30" fmla="*/ 424 w 1124"/>
                <a:gd name="T31" fmla="*/ 1037 h 1049"/>
                <a:gd name="T32" fmla="*/ 532 w 1124"/>
                <a:gd name="T33" fmla="*/ 1049 h 1049"/>
                <a:gd name="T34" fmla="*/ 592 w 1124"/>
                <a:gd name="T35" fmla="*/ 1049 h 1049"/>
                <a:gd name="T36" fmla="*/ 704 w 1124"/>
                <a:gd name="T37" fmla="*/ 1033 h 1049"/>
                <a:gd name="T38" fmla="*/ 808 w 1124"/>
                <a:gd name="T39" fmla="*/ 996 h 1049"/>
                <a:gd name="T40" fmla="*/ 900 w 1124"/>
                <a:gd name="T41" fmla="*/ 943 h 1049"/>
                <a:gd name="T42" fmla="*/ 980 w 1124"/>
                <a:gd name="T43" fmla="*/ 875 h 1049"/>
                <a:gd name="T44" fmla="*/ 1044 w 1124"/>
                <a:gd name="T45" fmla="*/ 794 h 1049"/>
                <a:gd name="T46" fmla="*/ 1088 w 1124"/>
                <a:gd name="T47" fmla="*/ 701 h 1049"/>
                <a:gd name="T48" fmla="*/ 1116 w 1124"/>
                <a:gd name="T49" fmla="*/ 599 h 1049"/>
                <a:gd name="T50" fmla="*/ 1124 w 1124"/>
                <a:gd name="T51" fmla="*/ 494 h 1049"/>
                <a:gd name="T52" fmla="*/ 1116 w 1124"/>
                <a:gd name="T53" fmla="*/ 441 h 1049"/>
                <a:gd name="T54" fmla="*/ 1088 w 1124"/>
                <a:gd name="T55" fmla="*/ 340 h 1049"/>
                <a:gd name="T56" fmla="*/ 1040 w 1124"/>
                <a:gd name="T57" fmla="*/ 251 h 1049"/>
                <a:gd name="T58" fmla="*/ 976 w 1124"/>
                <a:gd name="T59" fmla="*/ 170 h 1049"/>
                <a:gd name="T60" fmla="*/ 896 w 1124"/>
                <a:gd name="T61" fmla="*/ 101 h 1049"/>
                <a:gd name="T62" fmla="*/ 804 w 1124"/>
                <a:gd name="T63" fmla="*/ 49 h 1049"/>
                <a:gd name="T64" fmla="*/ 700 w 1124"/>
                <a:gd name="T65" fmla="*/ 16 h 1049"/>
                <a:gd name="T66" fmla="*/ 592 w 1124"/>
                <a:gd name="T67" fmla="*/ 0 h 1049"/>
                <a:gd name="T68" fmla="*/ 532 w 1124"/>
                <a:gd name="T69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4" h="1049">
                  <a:moveTo>
                    <a:pt x="532" y="0"/>
                  </a:moveTo>
                  <a:lnTo>
                    <a:pt x="532" y="0"/>
                  </a:lnTo>
                  <a:lnTo>
                    <a:pt x="476" y="8"/>
                  </a:lnTo>
                  <a:lnTo>
                    <a:pt x="420" y="20"/>
                  </a:lnTo>
                  <a:lnTo>
                    <a:pt x="368" y="32"/>
                  </a:lnTo>
                  <a:lnTo>
                    <a:pt x="316" y="57"/>
                  </a:lnTo>
                  <a:lnTo>
                    <a:pt x="268" y="81"/>
                  </a:lnTo>
                  <a:lnTo>
                    <a:pt x="224" y="109"/>
                  </a:lnTo>
                  <a:lnTo>
                    <a:pt x="184" y="142"/>
                  </a:lnTo>
                  <a:lnTo>
                    <a:pt x="144" y="178"/>
                  </a:lnTo>
                  <a:lnTo>
                    <a:pt x="112" y="215"/>
                  </a:lnTo>
                  <a:lnTo>
                    <a:pt x="80" y="259"/>
                  </a:lnTo>
                  <a:lnTo>
                    <a:pt x="56" y="304"/>
                  </a:lnTo>
                  <a:lnTo>
                    <a:pt x="36" y="348"/>
                  </a:lnTo>
                  <a:lnTo>
                    <a:pt x="16" y="401"/>
                  </a:lnTo>
                  <a:lnTo>
                    <a:pt x="8" y="449"/>
                  </a:lnTo>
                  <a:lnTo>
                    <a:pt x="0" y="50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8" y="607"/>
                  </a:lnTo>
                  <a:lnTo>
                    <a:pt x="20" y="660"/>
                  </a:lnTo>
                  <a:lnTo>
                    <a:pt x="36" y="709"/>
                  </a:lnTo>
                  <a:lnTo>
                    <a:pt x="56" y="757"/>
                  </a:lnTo>
                  <a:lnTo>
                    <a:pt x="84" y="802"/>
                  </a:lnTo>
                  <a:lnTo>
                    <a:pt x="112" y="842"/>
                  </a:lnTo>
                  <a:lnTo>
                    <a:pt x="148" y="883"/>
                  </a:lnTo>
                  <a:lnTo>
                    <a:pt x="184" y="915"/>
                  </a:lnTo>
                  <a:lnTo>
                    <a:pt x="228" y="948"/>
                  </a:lnTo>
                  <a:lnTo>
                    <a:pt x="272" y="976"/>
                  </a:lnTo>
                  <a:lnTo>
                    <a:pt x="320" y="1000"/>
                  </a:lnTo>
                  <a:lnTo>
                    <a:pt x="372" y="1020"/>
                  </a:lnTo>
                  <a:lnTo>
                    <a:pt x="424" y="1037"/>
                  </a:lnTo>
                  <a:lnTo>
                    <a:pt x="476" y="1045"/>
                  </a:lnTo>
                  <a:lnTo>
                    <a:pt x="532" y="1049"/>
                  </a:lnTo>
                  <a:lnTo>
                    <a:pt x="592" y="1049"/>
                  </a:lnTo>
                  <a:lnTo>
                    <a:pt x="592" y="1049"/>
                  </a:lnTo>
                  <a:lnTo>
                    <a:pt x="648" y="1045"/>
                  </a:lnTo>
                  <a:lnTo>
                    <a:pt x="704" y="1033"/>
                  </a:lnTo>
                  <a:lnTo>
                    <a:pt x="756" y="1016"/>
                  </a:lnTo>
                  <a:lnTo>
                    <a:pt x="808" y="996"/>
                  </a:lnTo>
                  <a:lnTo>
                    <a:pt x="856" y="972"/>
                  </a:lnTo>
                  <a:lnTo>
                    <a:pt x="900" y="943"/>
                  </a:lnTo>
                  <a:lnTo>
                    <a:pt x="940" y="911"/>
                  </a:lnTo>
                  <a:lnTo>
                    <a:pt x="980" y="875"/>
                  </a:lnTo>
                  <a:lnTo>
                    <a:pt x="1012" y="834"/>
                  </a:lnTo>
                  <a:lnTo>
                    <a:pt x="1044" y="794"/>
                  </a:lnTo>
                  <a:lnTo>
                    <a:pt x="1068" y="749"/>
                  </a:lnTo>
                  <a:lnTo>
                    <a:pt x="1088" y="701"/>
                  </a:lnTo>
                  <a:lnTo>
                    <a:pt x="1104" y="652"/>
                  </a:lnTo>
                  <a:lnTo>
                    <a:pt x="1116" y="599"/>
                  </a:lnTo>
                  <a:lnTo>
                    <a:pt x="1124" y="551"/>
                  </a:lnTo>
                  <a:lnTo>
                    <a:pt x="1124" y="494"/>
                  </a:lnTo>
                  <a:lnTo>
                    <a:pt x="1124" y="494"/>
                  </a:lnTo>
                  <a:lnTo>
                    <a:pt x="1116" y="441"/>
                  </a:lnTo>
                  <a:lnTo>
                    <a:pt x="1104" y="389"/>
                  </a:lnTo>
                  <a:lnTo>
                    <a:pt x="1088" y="340"/>
                  </a:lnTo>
                  <a:lnTo>
                    <a:pt x="1068" y="296"/>
                  </a:lnTo>
                  <a:lnTo>
                    <a:pt x="1040" y="251"/>
                  </a:lnTo>
                  <a:lnTo>
                    <a:pt x="1012" y="207"/>
                  </a:lnTo>
                  <a:lnTo>
                    <a:pt x="976" y="170"/>
                  </a:lnTo>
                  <a:lnTo>
                    <a:pt x="940" y="134"/>
                  </a:lnTo>
                  <a:lnTo>
                    <a:pt x="896" y="101"/>
                  </a:lnTo>
                  <a:lnTo>
                    <a:pt x="852" y="73"/>
                  </a:lnTo>
                  <a:lnTo>
                    <a:pt x="804" y="49"/>
                  </a:lnTo>
                  <a:lnTo>
                    <a:pt x="752" y="32"/>
                  </a:lnTo>
                  <a:lnTo>
                    <a:pt x="700" y="16"/>
                  </a:lnTo>
                  <a:lnTo>
                    <a:pt x="648" y="8"/>
                  </a:lnTo>
                  <a:lnTo>
                    <a:pt x="592" y="0"/>
                  </a:lnTo>
                  <a:lnTo>
                    <a:pt x="532" y="0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1104" y="2197"/>
              <a:ext cx="1080" cy="1008"/>
            </a:xfrm>
            <a:custGeom>
              <a:avLst/>
              <a:gdLst>
                <a:gd name="T0" fmla="*/ 508 w 1080"/>
                <a:gd name="T1" fmla="*/ 0 h 1008"/>
                <a:gd name="T2" fmla="*/ 400 w 1080"/>
                <a:gd name="T3" fmla="*/ 20 h 1008"/>
                <a:gd name="T4" fmla="*/ 300 w 1080"/>
                <a:gd name="T5" fmla="*/ 53 h 1008"/>
                <a:gd name="T6" fmla="*/ 212 w 1080"/>
                <a:gd name="T7" fmla="*/ 105 h 1008"/>
                <a:gd name="T8" fmla="*/ 136 w 1080"/>
                <a:gd name="T9" fmla="*/ 174 h 1008"/>
                <a:gd name="T10" fmla="*/ 72 w 1080"/>
                <a:gd name="T11" fmla="*/ 251 h 1008"/>
                <a:gd name="T12" fmla="*/ 28 w 1080"/>
                <a:gd name="T13" fmla="*/ 340 h 1008"/>
                <a:gd name="T14" fmla="*/ 4 w 1080"/>
                <a:gd name="T15" fmla="*/ 437 h 1008"/>
                <a:gd name="T16" fmla="*/ 0 w 1080"/>
                <a:gd name="T17" fmla="*/ 539 h 1008"/>
                <a:gd name="T18" fmla="*/ 4 w 1080"/>
                <a:gd name="T19" fmla="*/ 587 h 1008"/>
                <a:gd name="T20" fmla="*/ 32 w 1080"/>
                <a:gd name="T21" fmla="*/ 684 h 1008"/>
                <a:gd name="T22" fmla="*/ 80 w 1080"/>
                <a:gd name="T23" fmla="*/ 774 h 1008"/>
                <a:gd name="T24" fmla="*/ 144 w 1080"/>
                <a:gd name="T25" fmla="*/ 850 h 1008"/>
                <a:gd name="T26" fmla="*/ 220 w 1080"/>
                <a:gd name="T27" fmla="*/ 915 h 1008"/>
                <a:gd name="T28" fmla="*/ 308 w 1080"/>
                <a:gd name="T29" fmla="*/ 964 h 1008"/>
                <a:gd name="T30" fmla="*/ 408 w 1080"/>
                <a:gd name="T31" fmla="*/ 996 h 1008"/>
                <a:gd name="T32" fmla="*/ 516 w 1080"/>
                <a:gd name="T33" fmla="*/ 1008 h 1008"/>
                <a:gd name="T34" fmla="*/ 572 w 1080"/>
                <a:gd name="T35" fmla="*/ 1008 h 1008"/>
                <a:gd name="T36" fmla="*/ 680 w 1080"/>
                <a:gd name="T37" fmla="*/ 992 h 1008"/>
                <a:gd name="T38" fmla="*/ 780 w 1080"/>
                <a:gd name="T39" fmla="*/ 956 h 1008"/>
                <a:gd name="T40" fmla="*/ 868 w 1080"/>
                <a:gd name="T41" fmla="*/ 903 h 1008"/>
                <a:gd name="T42" fmla="*/ 944 w 1080"/>
                <a:gd name="T43" fmla="*/ 838 h 1008"/>
                <a:gd name="T44" fmla="*/ 1004 w 1080"/>
                <a:gd name="T45" fmla="*/ 757 h 1008"/>
                <a:gd name="T46" fmla="*/ 1052 w 1080"/>
                <a:gd name="T47" fmla="*/ 668 h 1008"/>
                <a:gd name="T48" fmla="*/ 1076 w 1080"/>
                <a:gd name="T49" fmla="*/ 575 h 1008"/>
                <a:gd name="T50" fmla="*/ 1080 w 1080"/>
                <a:gd name="T51" fmla="*/ 470 h 1008"/>
                <a:gd name="T52" fmla="*/ 1076 w 1080"/>
                <a:gd name="T53" fmla="*/ 421 h 1008"/>
                <a:gd name="T54" fmla="*/ 1048 w 1080"/>
                <a:gd name="T55" fmla="*/ 324 h 1008"/>
                <a:gd name="T56" fmla="*/ 1000 w 1080"/>
                <a:gd name="T57" fmla="*/ 235 h 1008"/>
                <a:gd name="T58" fmla="*/ 936 w 1080"/>
                <a:gd name="T59" fmla="*/ 158 h 1008"/>
                <a:gd name="T60" fmla="*/ 860 w 1080"/>
                <a:gd name="T61" fmla="*/ 97 h 1008"/>
                <a:gd name="T62" fmla="*/ 772 w 1080"/>
                <a:gd name="T63" fmla="*/ 49 h 1008"/>
                <a:gd name="T64" fmla="*/ 672 w 1080"/>
                <a:gd name="T65" fmla="*/ 16 h 1008"/>
                <a:gd name="T66" fmla="*/ 564 w 1080"/>
                <a:gd name="T67" fmla="*/ 0 h 1008"/>
                <a:gd name="T68" fmla="*/ 508 w 1080"/>
                <a:gd name="T69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0" h="1008">
                  <a:moveTo>
                    <a:pt x="508" y="0"/>
                  </a:moveTo>
                  <a:lnTo>
                    <a:pt x="508" y="0"/>
                  </a:lnTo>
                  <a:lnTo>
                    <a:pt x="452" y="8"/>
                  </a:lnTo>
                  <a:lnTo>
                    <a:pt x="400" y="20"/>
                  </a:lnTo>
                  <a:lnTo>
                    <a:pt x="348" y="37"/>
                  </a:lnTo>
                  <a:lnTo>
                    <a:pt x="300" y="53"/>
                  </a:lnTo>
                  <a:lnTo>
                    <a:pt x="256" y="77"/>
                  </a:lnTo>
                  <a:lnTo>
                    <a:pt x="212" y="105"/>
                  </a:lnTo>
                  <a:lnTo>
                    <a:pt x="172" y="138"/>
                  </a:lnTo>
                  <a:lnTo>
                    <a:pt x="136" y="174"/>
                  </a:lnTo>
                  <a:lnTo>
                    <a:pt x="104" y="211"/>
                  </a:lnTo>
                  <a:lnTo>
                    <a:pt x="72" y="251"/>
                  </a:lnTo>
                  <a:lnTo>
                    <a:pt x="48" y="296"/>
                  </a:lnTo>
                  <a:lnTo>
                    <a:pt x="28" y="340"/>
                  </a:lnTo>
                  <a:lnTo>
                    <a:pt x="12" y="389"/>
                  </a:lnTo>
                  <a:lnTo>
                    <a:pt x="4" y="437"/>
                  </a:lnTo>
                  <a:lnTo>
                    <a:pt x="0" y="486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4" y="587"/>
                  </a:lnTo>
                  <a:lnTo>
                    <a:pt x="16" y="640"/>
                  </a:lnTo>
                  <a:lnTo>
                    <a:pt x="32" y="684"/>
                  </a:lnTo>
                  <a:lnTo>
                    <a:pt x="52" y="729"/>
                  </a:lnTo>
                  <a:lnTo>
                    <a:pt x="80" y="774"/>
                  </a:lnTo>
                  <a:lnTo>
                    <a:pt x="108" y="814"/>
                  </a:lnTo>
                  <a:lnTo>
                    <a:pt x="144" y="850"/>
                  </a:lnTo>
                  <a:lnTo>
                    <a:pt x="180" y="883"/>
                  </a:lnTo>
                  <a:lnTo>
                    <a:pt x="220" y="915"/>
                  </a:lnTo>
                  <a:lnTo>
                    <a:pt x="264" y="940"/>
                  </a:lnTo>
                  <a:lnTo>
                    <a:pt x="308" y="964"/>
                  </a:lnTo>
                  <a:lnTo>
                    <a:pt x="360" y="980"/>
                  </a:lnTo>
                  <a:lnTo>
                    <a:pt x="408" y="996"/>
                  </a:lnTo>
                  <a:lnTo>
                    <a:pt x="460" y="1004"/>
                  </a:lnTo>
                  <a:lnTo>
                    <a:pt x="516" y="1008"/>
                  </a:lnTo>
                  <a:lnTo>
                    <a:pt x="572" y="1008"/>
                  </a:lnTo>
                  <a:lnTo>
                    <a:pt x="572" y="1008"/>
                  </a:lnTo>
                  <a:lnTo>
                    <a:pt x="624" y="1000"/>
                  </a:lnTo>
                  <a:lnTo>
                    <a:pt x="680" y="992"/>
                  </a:lnTo>
                  <a:lnTo>
                    <a:pt x="732" y="976"/>
                  </a:lnTo>
                  <a:lnTo>
                    <a:pt x="780" y="956"/>
                  </a:lnTo>
                  <a:lnTo>
                    <a:pt x="824" y="931"/>
                  </a:lnTo>
                  <a:lnTo>
                    <a:pt x="868" y="903"/>
                  </a:lnTo>
                  <a:lnTo>
                    <a:pt x="908" y="871"/>
                  </a:lnTo>
                  <a:lnTo>
                    <a:pt x="944" y="838"/>
                  </a:lnTo>
                  <a:lnTo>
                    <a:pt x="976" y="798"/>
                  </a:lnTo>
                  <a:lnTo>
                    <a:pt x="1004" y="757"/>
                  </a:lnTo>
                  <a:lnTo>
                    <a:pt x="1032" y="717"/>
                  </a:lnTo>
                  <a:lnTo>
                    <a:pt x="1052" y="668"/>
                  </a:lnTo>
                  <a:lnTo>
                    <a:pt x="1064" y="624"/>
                  </a:lnTo>
                  <a:lnTo>
                    <a:pt x="1076" y="575"/>
                  </a:lnTo>
                  <a:lnTo>
                    <a:pt x="1080" y="523"/>
                  </a:lnTo>
                  <a:lnTo>
                    <a:pt x="1080" y="470"/>
                  </a:lnTo>
                  <a:lnTo>
                    <a:pt x="1080" y="470"/>
                  </a:lnTo>
                  <a:lnTo>
                    <a:pt x="1076" y="421"/>
                  </a:lnTo>
                  <a:lnTo>
                    <a:pt x="1064" y="373"/>
                  </a:lnTo>
                  <a:lnTo>
                    <a:pt x="1048" y="324"/>
                  </a:lnTo>
                  <a:lnTo>
                    <a:pt x="1028" y="280"/>
                  </a:lnTo>
                  <a:lnTo>
                    <a:pt x="1000" y="235"/>
                  </a:lnTo>
                  <a:lnTo>
                    <a:pt x="972" y="199"/>
                  </a:lnTo>
                  <a:lnTo>
                    <a:pt x="936" y="158"/>
                  </a:lnTo>
                  <a:lnTo>
                    <a:pt x="900" y="126"/>
                  </a:lnTo>
                  <a:lnTo>
                    <a:pt x="860" y="97"/>
                  </a:lnTo>
                  <a:lnTo>
                    <a:pt x="816" y="69"/>
                  </a:lnTo>
                  <a:lnTo>
                    <a:pt x="772" y="49"/>
                  </a:lnTo>
                  <a:lnTo>
                    <a:pt x="720" y="29"/>
                  </a:lnTo>
                  <a:lnTo>
                    <a:pt x="672" y="16"/>
                  </a:lnTo>
                  <a:lnTo>
                    <a:pt x="620" y="4"/>
                  </a:lnTo>
                  <a:lnTo>
                    <a:pt x="564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128" y="2209"/>
              <a:ext cx="1044" cy="968"/>
            </a:xfrm>
            <a:custGeom>
              <a:avLst/>
              <a:gdLst>
                <a:gd name="T0" fmla="*/ 488 w 1044"/>
                <a:gd name="T1" fmla="*/ 4 h 968"/>
                <a:gd name="T2" fmla="*/ 384 w 1044"/>
                <a:gd name="T3" fmla="*/ 21 h 968"/>
                <a:gd name="T4" fmla="*/ 288 w 1044"/>
                <a:gd name="T5" fmla="*/ 53 h 968"/>
                <a:gd name="T6" fmla="*/ 204 w 1044"/>
                <a:gd name="T7" fmla="*/ 106 h 968"/>
                <a:gd name="T8" fmla="*/ 128 w 1044"/>
                <a:gd name="T9" fmla="*/ 170 h 968"/>
                <a:gd name="T10" fmla="*/ 72 w 1044"/>
                <a:gd name="T11" fmla="*/ 243 h 968"/>
                <a:gd name="T12" fmla="*/ 28 w 1044"/>
                <a:gd name="T13" fmla="*/ 328 h 968"/>
                <a:gd name="T14" fmla="*/ 4 w 1044"/>
                <a:gd name="T15" fmla="*/ 421 h 968"/>
                <a:gd name="T16" fmla="*/ 0 w 1044"/>
                <a:gd name="T17" fmla="*/ 519 h 968"/>
                <a:gd name="T18" fmla="*/ 4 w 1044"/>
                <a:gd name="T19" fmla="*/ 567 h 968"/>
                <a:gd name="T20" fmla="*/ 32 w 1044"/>
                <a:gd name="T21" fmla="*/ 660 h 968"/>
                <a:gd name="T22" fmla="*/ 80 w 1044"/>
                <a:gd name="T23" fmla="*/ 745 h 968"/>
                <a:gd name="T24" fmla="*/ 140 w 1044"/>
                <a:gd name="T25" fmla="*/ 818 h 968"/>
                <a:gd name="T26" fmla="*/ 216 w 1044"/>
                <a:gd name="T27" fmla="*/ 879 h 968"/>
                <a:gd name="T28" fmla="*/ 304 w 1044"/>
                <a:gd name="T29" fmla="*/ 924 h 968"/>
                <a:gd name="T30" fmla="*/ 400 w 1044"/>
                <a:gd name="T31" fmla="*/ 956 h 968"/>
                <a:gd name="T32" fmla="*/ 500 w 1044"/>
                <a:gd name="T33" fmla="*/ 968 h 968"/>
                <a:gd name="T34" fmla="*/ 556 w 1044"/>
                <a:gd name="T35" fmla="*/ 964 h 968"/>
                <a:gd name="T36" fmla="*/ 660 w 1044"/>
                <a:gd name="T37" fmla="*/ 948 h 968"/>
                <a:gd name="T38" fmla="*/ 756 w 1044"/>
                <a:gd name="T39" fmla="*/ 915 h 968"/>
                <a:gd name="T40" fmla="*/ 840 w 1044"/>
                <a:gd name="T41" fmla="*/ 863 h 968"/>
                <a:gd name="T42" fmla="*/ 912 w 1044"/>
                <a:gd name="T43" fmla="*/ 798 h 968"/>
                <a:gd name="T44" fmla="*/ 972 w 1044"/>
                <a:gd name="T45" fmla="*/ 721 h 968"/>
                <a:gd name="T46" fmla="*/ 1016 w 1044"/>
                <a:gd name="T47" fmla="*/ 636 h 968"/>
                <a:gd name="T48" fmla="*/ 1040 w 1044"/>
                <a:gd name="T49" fmla="*/ 547 h 968"/>
                <a:gd name="T50" fmla="*/ 1044 w 1044"/>
                <a:gd name="T51" fmla="*/ 450 h 968"/>
                <a:gd name="T52" fmla="*/ 1036 w 1044"/>
                <a:gd name="T53" fmla="*/ 401 h 968"/>
                <a:gd name="T54" fmla="*/ 1008 w 1044"/>
                <a:gd name="T55" fmla="*/ 308 h 968"/>
                <a:gd name="T56" fmla="*/ 964 w 1044"/>
                <a:gd name="T57" fmla="*/ 223 h 968"/>
                <a:gd name="T58" fmla="*/ 904 w 1044"/>
                <a:gd name="T59" fmla="*/ 150 h 968"/>
                <a:gd name="T60" fmla="*/ 828 w 1044"/>
                <a:gd name="T61" fmla="*/ 89 h 968"/>
                <a:gd name="T62" fmla="*/ 740 w 1044"/>
                <a:gd name="T63" fmla="*/ 45 h 968"/>
                <a:gd name="T64" fmla="*/ 644 w 1044"/>
                <a:gd name="T65" fmla="*/ 12 h 968"/>
                <a:gd name="T66" fmla="*/ 540 w 1044"/>
                <a:gd name="T67" fmla="*/ 0 h 968"/>
                <a:gd name="T68" fmla="*/ 488 w 1044"/>
                <a:gd name="T69" fmla="*/ 4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4" h="968">
                  <a:moveTo>
                    <a:pt x="488" y="4"/>
                  </a:moveTo>
                  <a:lnTo>
                    <a:pt x="488" y="4"/>
                  </a:lnTo>
                  <a:lnTo>
                    <a:pt x="436" y="8"/>
                  </a:lnTo>
                  <a:lnTo>
                    <a:pt x="384" y="21"/>
                  </a:lnTo>
                  <a:lnTo>
                    <a:pt x="336" y="37"/>
                  </a:lnTo>
                  <a:lnTo>
                    <a:pt x="288" y="53"/>
                  </a:lnTo>
                  <a:lnTo>
                    <a:pt x="244" y="77"/>
                  </a:lnTo>
                  <a:lnTo>
                    <a:pt x="204" y="106"/>
                  </a:lnTo>
                  <a:lnTo>
                    <a:pt x="164" y="134"/>
                  </a:lnTo>
                  <a:lnTo>
                    <a:pt x="128" y="170"/>
                  </a:lnTo>
                  <a:lnTo>
                    <a:pt x="96" y="207"/>
                  </a:lnTo>
                  <a:lnTo>
                    <a:pt x="72" y="243"/>
                  </a:lnTo>
                  <a:lnTo>
                    <a:pt x="48" y="288"/>
                  </a:lnTo>
                  <a:lnTo>
                    <a:pt x="28" y="328"/>
                  </a:lnTo>
                  <a:lnTo>
                    <a:pt x="12" y="377"/>
                  </a:lnTo>
                  <a:lnTo>
                    <a:pt x="4" y="421"/>
                  </a:lnTo>
                  <a:lnTo>
                    <a:pt x="0" y="470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4" y="567"/>
                  </a:lnTo>
                  <a:lnTo>
                    <a:pt x="16" y="616"/>
                  </a:lnTo>
                  <a:lnTo>
                    <a:pt x="32" y="660"/>
                  </a:lnTo>
                  <a:lnTo>
                    <a:pt x="52" y="705"/>
                  </a:lnTo>
                  <a:lnTo>
                    <a:pt x="80" y="745"/>
                  </a:lnTo>
                  <a:lnTo>
                    <a:pt x="108" y="782"/>
                  </a:lnTo>
                  <a:lnTo>
                    <a:pt x="140" y="818"/>
                  </a:lnTo>
                  <a:lnTo>
                    <a:pt x="176" y="851"/>
                  </a:lnTo>
                  <a:lnTo>
                    <a:pt x="216" y="879"/>
                  </a:lnTo>
                  <a:lnTo>
                    <a:pt x="260" y="903"/>
                  </a:lnTo>
                  <a:lnTo>
                    <a:pt x="304" y="924"/>
                  </a:lnTo>
                  <a:lnTo>
                    <a:pt x="348" y="940"/>
                  </a:lnTo>
                  <a:lnTo>
                    <a:pt x="400" y="956"/>
                  </a:lnTo>
                  <a:lnTo>
                    <a:pt x="448" y="964"/>
                  </a:lnTo>
                  <a:lnTo>
                    <a:pt x="500" y="968"/>
                  </a:lnTo>
                  <a:lnTo>
                    <a:pt x="556" y="964"/>
                  </a:lnTo>
                  <a:lnTo>
                    <a:pt x="556" y="964"/>
                  </a:lnTo>
                  <a:lnTo>
                    <a:pt x="608" y="960"/>
                  </a:lnTo>
                  <a:lnTo>
                    <a:pt x="660" y="948"/>
                  </a:lnTo>
                  <a:lnTo>
                    <a:pt x="708" y="932"/>
                  </a:lnTo>
                  <a:lnTo>
                    <a:pt x="756" y="915"/>
                  </a:lnTo>
                  <a:lnTo>
                    <a:pt x="800" y="891"/>
                  </a:lnTo>
                  <a:lnTo>
                    <a:pt x="840" y="863"/>
                  </a:lnTo>
                  <a:lnTo>
                    <a:pt x="880" y="830"/>
                  </a:lnTo>
                  <a:lnTo>
                    <a:pt x="912" y="798"/>
                  </a:lnTo>
                  <a:lnTo>
                    <a:pt x="944" y="762"/>
                  </a:lnTo>
                  <a:lnTo>
                    <a:pt x="972" y="721"/>
                  </a:lnTo>
                  <a:lnTo>
                    <a:pt x="996" y="681"/>
                  </a:lnTo>
                  <a:lnTo>
                    <a:pt x="1016" y="636"/>
                  </a:lnTo>
                  <a:lnTo>
                    <a:pt x="1028" y="591"/>
                  </a:lnTo>
                  <a:lnTo>
                    <a:pt x="1040" y="547"/>
                  </a:lnTo>
                  <a:lnTo>
                    <a:pt x="1044" y="498"/>
                  </a:lnTo>
                  <a:lnTo>
                    <a:pt x="1044" y="450"/>
                  </a:lnTo>
                  <a:lnTo>
                    <a:pt x="1044" y="450"/>
                  </a:lnTo>
                  <a:lnTo>
                    <a:pt x="1036" y="401"/>
                  </a:lnTo>
                  <a:lnTo>
                    <a:pt x="1024" y="353"/>
                  </a:lnTo>
                  <a:lnTo>
                    <a:pt x="1008" y="308"/>
                  </a:lnTo>
                  <a:lnTo>
                    <a:pt x="988" y="264"/>
                  </a:lnTo>
                  <a:lnTo>
                    <a:pt x="964" y="223"/>
                  </a:lnTo>
                  <a:lnTo>
                    <a:pt x="936" y="187"/>
                  </a:lnTo>
                  <a:lnTo>
                    <a:pt x="904" y="150"/>
                  </a:lnTo>
                  <a:lnTo>
                    <a:pt x="868" y="118"/>
                  </a:lnTo>
                  <a:lnTo>
                    <a:pt x="828" y="89"/>
                  </a:lnTo>
                  <a:lnTo>
                    <a:pt x="784" y="65"/>
                  </a:lnTo>
                  <a:lnTo>
                    <a:pt x="740" y="45"/>
                  </a:lnTo>
                  <a:lnTo>
                    <a:pt x="692" y="25"/>
                  </a:lnTo>
                  <a:lnTo>
                    <a:pt x="644" y="12"/>
                  </a:lnTo>
                  <a:lnTo>
                    <a:pt x="592" y="4"/>
                  </a:lnTo>
                  <a:lnTo>
                    <a:pt x="540" y="0"/>
                  </a:lnTo>
                  <a:lnTo>
                    <a:pt x="488" y="4"/>
                  </a:lnTo>
                  <a:lnTo>
                    <a:pt x="488" y="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1152" y="2221"/>
              <a:ext cx="1008" cy="924"/>
            </a:xfrm>
            <a:custGeom>
              <a:avLst/>
              <a:gdLst>
                <a:gd name="T0" fmla="*/ 468 w 1008"/>
                <a:gd name="T1" fmla="*/ 5 h 924"/>
                <a:gd name="T2" fmla="*/ 368 w 1008"/>
                <a:gd name="T3" fmla="*/ 21 h 924"/>
                <a:gd name="T4" fmla="*/ 276 w 1008"/>
                <a:gd name="T5" fmla="*/ 53 h 924"/>
                <a:gd name="T6" fmla="*/ 192 w 1008"/>
                <a:gd name="T7" fmla="*/ 102 h 924"/>
                <a:gd name="T8" fmla="*/ 124 w 1008"/>
                <a:gd name="T9" fmla="*/ 167 h 924"/>
                <a:gd name="T10" fmla="*/ 68 w 1008"/>
                <a:gd name="T11" fmla="*/ 239 h 924"/>
                <a:gd name="T12" fmla="*/ 28 w 1008"/>
                <a:gd name="T13" fmla="*/ 320 h 924"/>
                <a:gd name="T14" fmla="*/ 4 w 1008"/>
                <a:gd name="T15" fmla="*/ 409 h 924"/>
                <a:gd name="T16" fmla="*/ 0 w 1008"/>
                <a:gd name="T17" fmla="*/ 503 h 924"/>
                <a:gd name="T18" fmla="*/ 8 w 1008"/>
                <a:gd name="T19" fmla="*/ 547 h 924"/>
                <a:gd name="T20" fmla="*/ 36 w 1008"/>
                <a:gd name="T21" fmla="*/ 636 h 924"/>
                <a:gd name="T22" fmla="*/ 80 w 1008"/>
                <a:gd name="T23" fmla="*/ 717 h 924"/>
                <a:gd name="T24" fmla="*/ 140 w 1008"/>
                <a:gd name="T25" fmla="*/ 786 h 924"/>
                <a:gd name="T26" fmla="*/ 212 w 1008"/>
                <a:gd name="T27" fmla="*/ 843 h 924"/>
                <a:gd name="T28" fmla="*/ 296 w 1008"/>
                <a:gd name="T29" fmla="*/ 887 h 924"/>
                <a:gd name="T30" fmla="*/ 388 w 1008"/>
                <a:gd name="T31" fmla="*/ 916 h 924"/>
                <a:gd name="T32" fmla="*/ 488 w 1008"/>
                <a:gd name="T33" fmla="*/ 924 h 924"/>
                <a:gd name="T34" fmla="*/ 540 w 1008"/>
                <a:gd name="T35" fmla="*/ 924 h 924"/>
                <a:gd name="T36" fmla="*/ 640 w 1008"/>
                <a:gd name="T37" fmla="*/ 907 h 924"/>
                <a:gd name="T38" fmla="*/ 732 w 1008"/>
                <a:gd name="T39" fmla="*/ 871 h 924"/>
                <a:gd name="T40" fmla="*/ 812 w 1008"/>
                <a:gd name="T41" fmla="*/ 822 h 924"/>
                <a:gd name="T42" fmla="*/ 884 w 1008"/>
                <a:gd name="T43" fmla="*/ 762 h 924"/>
                <a:gd name="T44" fmla="*/ 940 w 1008"/>
                <a:gd name="T45" fmla="*/ 689 h 924"/>
                <a:gd name="T46" fmla="*/ 980 w 1008"/>
                <a:gd name="T47" fmla="*/ 608 h 924"/>
                <a:gd name="T48" fmla="*/ 1004 w 1008"/>
                <a:gd name="T49" fmla="*/ 519 h 924"/>
                <a:gd name="T50" fmla="*/ 1004 w 1008"/>
                <a:gd name="T51" fmla="*/ 426 h 924"/>
                <a:gd name="T52" fmla="*/ 1000 w 1008"/>
                <a:gd name="T53" fmla="*/ 377 h 924"/>
                <a:gd name="T54" fmla="*/ 972 w 1008"/>
                <a:gd name="T55" fmla="*/ 288 h 924"/>
                <a:gd name="T56" fmla="*/ 928 w 1008"/>
                <a:gd name="T57" fmla="*/ 211 h 924"/>
                <a:gd name="T58" fmla="*/ 868 w 1008"/>
                <a:gd name="T59" fmla="*/ 142 h 924"/>
                <a:gd name="T60" fmla="*/ 796 w 1008"/>
                <a:gd name="T61" fmla="*/ 86 h 924"/>
                <a:gd name="T62" fmla="*/ 712 w 1008"/>
                <a:gd name="T63" fmla="*/ 41 h 924"/>
                <a:gd name="T64" fmla="*/ 616 w 1008"/>
                <a:gd name="T65" fmla="*/ 13 h 924"/>
                <a:gd name="T66" fmla="*/ 520 w 1008"/>
                <a:gd name="T67" fmla="*/ 0 h 924"/>
                <a:gd name="T68" fmla="*/ 468 w 1008"/>
                <a:gd name="T69" fmla="*/ 5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8" h="924">
                  <a:moveTo>
                    <a:pt x="468" y="5"/>
                  </a:moveTo>
                  <a:lnTo>
                    <a:pt x="468" y="5"/>
                  </a:lnTo>
                  <a:lnTo>
                    <a:pt x="416" y="9"/>
                  </a:lnTo>
                  <a:lnTo>
                    <a:pt x="368" y="21"/>
                  </a:lnTo>
                  <a:lnTo>
                    <a:pt x="320" y="37"/>
                  </a:lnTo>
                  <a:lnTo>
                    <a:pt x="276" y="53"/>
                  </a:lnTo>
                  <a:lnTo>
                    <a:pt x="232" y="77"/>
                  </a:lnTo>
                  <a:lnTo>
                    <a:pt x="192" y="102"/>
                  </a:lnTo>
                  <a:lnTo>
                    <a:pt x="156" y="134"/>
                  </a:lnTo>
                  <a:lnTo>
                    <a:pt x="124" y="167"/>
                  </a:lnTo>
                  <a:lnTo>
                    <a:pt x="92" y="199"/>
                  </a:lnTo>
                  <a:lnTo>
                    <a:pt x="68" y="239"/>
                  </a:lnTo>
                  <a:lnTo>
                    <a:pt x="44" y="280"/>
                  </a:lnTo>
                  <a:lnTo>
                    <a:pt x="28" y="320"/>
                  </a:lnTo>
                  <a:lnTo>
                    <a:pt x="12" y="365"/>
                  </a:lnTo>
                  <a:lnTo>
                    <a:pt x="4" y="409"/>
                  </a:lnTo>
                  <a:lnTo>
                    <a:pt x="0" y="454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8" y="547"/>
                  </a:lnTo>
                  <a:lnTo>
                    <a:pt x="20" y="592"/>
                  </a:lnTo>
                  <a:lnTo>
                    <a:pt x="36" y="636"/>
                  </a:lnTo>
                  <a:lnTo>
                    <a:pt x="56" y="677"/>
                  </a:lnTo>
                  <a:lnTo>
                    <a:pt x="80" y="717"/>
                  </a:lnTo>
                  <a:lnTo>
                    <a:pt x="108" y="754"/>
                  </a:lnTo>
                  <a:lnTo>
                    <a:pt x="140" y="786"/>
                  </a:lnTo>
                  <a:lnTo>
                    <a:pt x="172" y="814"/>
                  </a:lnTo>
                  <a:lnTo>
                    <a:pt x="212" y="843"/>
                  </a:lnTo>
                  <a:lnTo>
                    <a:pt x="252" y="867"/>
                  </a:lnTo>
                  <a:lnTo>
                    <a:pt x="296" y="887"/>
                  </a:lnTo>
                  <a:lnTo>
                    <a:pt x="340" y="903"/>
                  </a:lnTo>
                  <a:lnTo>
                    <a:pt x="388" y="916"/>
                  </a:lnTo>
                  <a:lnTo>
                    <a:pt x="436" y="920"/>
                  </a:lnTo>
                  <a:lnTo>
                    <a:pt x="488" y="924"/>
                  </a:lnTo>
                  <a:lnTo>
                    <a:pt x="540" y="924"/>
                  </a:lnTo>
                  <a:lnTo>
                    <a:pt x="540" y="924"/>
                  </a:lnTo>
                  <a:lnTo>
                    <a:pt x="592" y="916"/>
                  </a:lnTo>
                  <a:lnTo>
                    <a:pt x="640" y="907"/>
                  </a:lnTo>
                  <a:lnTo>
                    <a:pt x="688" y="891"/>
                  </a:lnTo>
                  <a:lnTo>
                    <a:pt x="732" y="871"/>
                  </a:lnTo>
                  <a:lnTo>
                    <a:pt x="776" y="851"/>
                  </a:lnTo>
                  <a:lnTo>
                    <a:pt x="812" y="822"/>
                  </a:lnTo>
                  <a:lnTo>
                    <a:pt x="852" y="794"/>
                  </a:lnTo>
                  <a:lnTo>
                    <a:pt x="884" y="762"/>
                  </a:lnTo>
                  <a:lnTo>
                    <a:pt x="912" y="725"/>
                  </a:lnTo>
                  <a:lnTo>
                    <a:pt x="940" y="689"/>
                  </a:lnTo>
                  <a:lnTo>
                    <a:pt x="960" y="648"/>
                  </a:lnTo>
                  <a:lnTo>
                    <a:pt x="980" y="608"/>
                  </a:lnTo>
                  <a:lnTo>
                    <a:pt x="992" y="563"/>
                  </a:lnTo>
                  <a:lnTo>
                    <a:pt x="1004" y="519"/>
                  </a:lnTo>
                  <a:lnTo>
                    <a:pt x="1008" y="470"/>
                  </a:lnTo>
                  <a:lnTo>
                    <a:pt x="1004" y="426"/>
                  </a:lnTo>
                  <a:lnTo>
                    <a:pt x="1004" y="426"/>
                  </a:lnTo>
                  <a:lnTo>
                    <a:pt x="1000" y="377"/>
                  </a:lnTo>
                  <a:lnTo>
                    <a:pt x="988" y="333"/>
                  </a:lnTo>
                  <a:lnTo>
                    <a:pt x="972" y="288"/>
                  </a:lnTo>
                  <a:lnTo>
                    <a:pt x="952" y="247"/>
                  </a:lnTo>
                  <a:lnTo>
                    <a:pt x="928" y="211"/>
                  </a:lnTo>
                  <a:lnTo>
                    <a:pt x="900" y="175"/>
                  </a:lnTo>
                  <a:lnTo>
                    <a:pt x="868" y="142"/>
                  </a:lnTo>
                  <a:lnTo>
                    <a:pt x="832" y="110"/>
                  </a:lnTo>
                  <a:lnTo>
                    <a:pt x="796" y="86"/>
                  </a:lnTo>
                  <a:lnTo>
                    <a:pt x="752" y="61"/>
                  </a:lnTo>
                  <a:lnTo>
                    <a:pt x="712" y="41"/>
                  </a:lnTo>
                  <a:lnTo>
                    <a:pt x="664" y="25"/>
                  </a:lnTo>
                  <a:lnTo>
                    <a:pt x="616" y="13"/>
                  </a:lnTo>
                  <a:lnTo>
                    <a:pt x="568" y="5"/>
                  </a:lnTo>
                  <a:lnTo>
                    <a:pt x="520" y="0"/>
                  </a:lnTo>
                  <a:lnTo>
                    <a:pt x="468" y="5"/>
                  </a:lnTo>
                  <a:lnTo>
                    <a:pt x="468" y="5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1176" y="2234"/>
              <a:ext cx="968" cy="882"/>
            </a:xfrm>
            <a:custGeom>
              <a:avLst/>
              <a:gdLst>
                <a:gd name="T0" fmla="*/ 448 w 968"/>
                <a:gd name="T1" fmla="*/ 4 h 882"/>
                <a:gd name="T2" fmla="*/ 348 w 968"/>
                <a:gd name="T3" fmla="*/ 20 h 882"/>
                <a:gd name="T4" fmla="*/ 260 w 968"/>
                <a:gd name="T5" fmla="*/ 52 h 882"/>
                <a:gd name="T6" fmla="*/ 184 w 968"/>
                <a:gd name="T7" fmla="*/ 101 h 882"/>
                <a:gd name="T8" fmla="*/ 116 w 968"/>
                <a:gd name="T9" fmla="*/ 162 h 882"/>
                <a:gd name="T10" fmla="*/ 64 w 968"/>
                <a:gd name="T11" fmla="*/ 230 h 882"/>
                <a:gd name="T12" fmla="*/ 24 w 968"/>
                <a:gd name="T13" fmla="*/ 307 h 882"/>
                <a:gd name="T14" fmla="*/ 4 w 968"/>
                <a:gd name="T15" fmla="*/ 392 h 882"/>
                <a:gd name="T16" fmla="*/ 4 w 968"/>
                <a:gd name="T17" fmla="*/ 481 h 882"/>
                <a:gd name="T18" fmla="*/ 8 w 968"/>
                <a:gd name="T19" fmla="*/ 526 h 882"/>
                <a:gd name="T20" fmla="*/ 36 w 968"/>
                <a:gd name="T21" fmla="*/ 611 h 882"/>
                <a:gd name="T22" fmla="*/ 80 w 968"/>
                <a:gd name="T23" fmla="*/ 688 h 882"/>
                <a:gd name="T24" fmla="*/ 136 w 968"/>
                <a:gd name="T25" fmla="*/ 753 h 882"/>
                <a:gd name="T26" fmla="*/ 208 w 968"/>
                <a:gd name="T27" fmla="*/ 805 h 882"/>
                <a:gd name="T28" fmla="*/ 288 w 968"/>
                <a:gd name="T29" fmla="*/ 846 h 882"/>
                <a:gd name="T30" fmla="*/ 380 w 968"/>
                <a:gd name="T31" fmla="*/ 874 h 882"/>
                <a:gd name="T32" fmla="*/ 476 w 968"/>
                <a:gd name="T33" fmla="*/ 882 h 882"/>
                <a:gd name="T34" fmla="*/ 524 w 968"/>
                <a:gd name="T35" fmla="*/ 878 h 882"/>
                <a:gd name="T36" fmla="*/ 620 w 968"/>
                <a:gd name="T37" fmla="*/ 862 h 882"/>
                <a:gd name="T38" fmla="*/ 708 w 968"/>
                <a:gd name="T39" fmla="*/ 830 h 882"/>
                <a:gd name="T40" fmla="*/ 788 w 968"/>
                <a:gd name="T41" fmla="*/ 781 h 882"/>
                <a:gd name="T42" fmla="*/ 852 w 968"/>
                <a:gd name="T43" fmla="*/ 720 h 882"/>
                <a:gd name="T44" fmla="*/ 908 w 968"/>
                <a:gd name="T45" fmla="*/ 652 h 882"/>
                <a:gd name="T46" fmla="*/ 944 w 968"/>
                <a:gd name="T47" fmla="*/ 575 h 882"/>
                <a:gd name="T48" fmla="*/ 964 w 968"/>
                <a:gd name="T49" fmla="*/ 490 h 882"/>
                <a:gd name="T50" fmla="*/ 968 w 968"/>
                <a:gd name="T51" fmla="*/ 400 h 882"/>
                <a:gd name="T52" fmla="*/ 960 w 968"/>
                <a:gd name="T53" fmla="*/ 356 h 882"/>
                <a:gd name="T54" fmla="*/ 936 w 968"/>
                <a:gd name="T55" fmla="*/ 271 h 882"/>
                <a:gd name="T56" fmla="*/ 892 w 968"/>
                <a:gd name="T57" fmla="*/ 198 h 882"/>
                <a:gd name="T58" fmla="*/ 832 w 968"/>
                <a:gd name="T59" fmla="*/ 129 h 882"/>
                <a:gd name="T60" fmla="*/ 760 w 968"/>
                <a:gd name="T61" fmla="*/ 77 h 882"/>
                <a:gd name="T62" fmla="*/ 680 w 968"/>
                <a:gd name="T63" fmla="*/ 36 h 882"/>
                <a:gd name="T64" fmla="*/ 592 w 968"/>
                <a:gd name="T65" fmla="*/ 12 h 882"/>
                <a:gd name="T66" fmla="*/ 496 w 968"/>
                <a:gd name="T67" fmla="*/ 0 h 882"/>
                <a:gd name="T68" fmla="*/ 448 w 968"/>
                <a:gd name="T69" fmla="*/ 4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8" h="882">
                  <a:moveTo>
                    <a:pt x="448" y="4"/>
                  </a:moveTo>
                  <a:lnTo>
                    <a:pt x="448" y="4"/>
                  </a:lnTo>
                  <a:lnTo>
                    <a:pt x="396" y="8"/>
                  </a:lnTo>
                  <a:lnTo>
                    <a:pt x="348" y="20"/>
                  </a:lnTo>
                  <a:lnTo>
                    <a:pt x="304" y="36"/>
                  </a:lnTo>
                  <a:lnTo>
                    <a:pt x="260" y="52"/>
                  </a:lnTo>
                  <a:lnTo>
                    <a:pt x="220" y="77"/>
                  </a:lnTo>
                  <a:lnTo>
                    <a:pt x="184" y="101"/>
                  </a:lnTo>
                  <a:lnTo>
                    <a:pt x="148" y="129"/>
                  </a:lnTo>
                  <a:lnTo>
                    <a:pt x="116" y="162"/>
                  </a:lnTo>
                  <a:lnTo>
                    <a:pt x="88" y="194"/>
                  </a:lnTo>
                  <a:lnTo>
                    <a:pt x="64" y="230"/>
                  </a:lnTo>
                  <a:lnTo>
                    <a:pt x="44" y="267"/>
                  </a:lnTo>
                  <a:lnTo>
                    <a:pt x="24" y="307"/>
                  </a:lnTo>
                  <a:lnTo>
                    <a:pt x="12" y="352"/>
                  </a:lnTo>
                  <a:lnTo>
                    <a:pt x="4" y="392"/>
                  </a:lnTo>
                  <a:lnTo>
                    <a:pt x="0" y="437"/>
                  </a:lnTo>
                  <a:lnTo>
                    <a:pt x="4" y="481"/>
                  </a:lnTo>
                  <a:lnTo>
                    <a:pt x="4" y="481"/>
                  </a:lnTo>
                  <a:lnTo>
                    <a:pt x="8" y="526"/>
                  </a:lnTo>
                  <a:lnTo>
                    <a:pt x="20" y="571"/>
                  </a:lnTo>
                  <a:lnTo>
                    <a:pt x="36" y="611"/>
                  </a:lnTo>
                  <a:lnTo>
                    <a:pt x="56" y="652"/>
                  </a:lnTo>
                  <a:lnTo>
                    <a:pt x="80" y="688"/>
                  </a:lnTo>
                  <a:lnTo>
                    <a:pt x="108" y="720"/>
                  </a:lnTo>
                  <a:lnTo>
                    <a:pt x="136" y="753"/>
                  </a:lnTo>
                  <a:lnTo>
                    <a:pt x="172" y="781"/>
                  </a:lnTo>
                  <a:lnTo>
                    <a:pt x="208" y="805"/>
                  </a:lnTo>
                  <a:lnTo>
                    <a:pt x="248" y="830"/>
                  </a:lnTo>
                  <a:lnTo>
                    <a:pt x="288" y="846"/>
                  </a:lnTo>
                  <a:lnTo>
                    <a:pt x="332" y="862"/>
                  </a:lnTo>
                  <a:lnTo>
                    <a:pt x="380" y="874"/>
                  </a:lnTo>
                  <a:lnTo>
                    <a:pt x="424" y="878"/>
                  </a:lnTo>
                  <a:lnTo>
                    <a:pt x="476" y="882"/>
                  </a:lnTo>
                  <a:lnTo>
                    <a:pt x="524" y="878"/>
                  </a:lnTo>
                  <a:lnTo>
                    <a:pt x="524" y="878"/>
                  </a:lnTo>
                  <a:lnTo>
                    <a:pt x="572" y="874"/>
                  </a:lnTo>
                  <a:lnTo>
                    <a:pt x="620" y="862"/>
                  </a:lnTo>
                  <a:lnTo>
                    <a:pt x="664" y="850"/>
                  </a:lnTo>
                  <a:lnTo>
                    <a:pt x="708" y="830"/>
                  </a:lnTo>
                  <a:lnTo>
                    <a:pt x="748" y="805"/>
                  </a:lnTo>
                  <a:lnTo>
                    <a:pt x="788" y="781"/>
                  </a:lnTo>
                  <a:lnTo>
                    <a:pt x="820" y="753"/>
                  </a:lnTo>
                  <a:lnTo>
                    <a:pt x="852" y="720"/>
                  </a:lnTo>
                  <a:lnTo>
                    <a:pt x="880" y="688"/>
                  </a:lnTo>
                  <a:lnTo>
                    <a:pt x="908" y="652"/>
                  </a:lnTo>
                  <a:lnTo>
                    <a:pt x="928" y="615"/>
                  </a:lnTo>
                  <a:lnTo>
                    <a:pt x="944" y="575"/>
                  </a:lnTo>
                  <a:lnTo>
                    <a:pt x="956" y="534"/>
                  </a:lnTo>
                  <a:lnTo>
                    <a:pt x="964" y="490"/>
                  </a:lnTo>
                  <a:lnTo>
                    <a:pt x="968" y="445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0" y="356"/>
                  </a:lnTo>
                  <a:lnTo>
                    <a:pt x="952" y="311"/>
                  </a:lnTo>
                  <a:lnTo>
                    <a:pt x="936" y="271"/>
                  </a:lnTo>
                  <a:lnTo>
                    <a:pt x="916" y="234"/>
                  </a:lnTo>
                  <a:lnTo>
                    <a:pt x="892" y="198"/>
                  </a:lnTo>
                  <a:lnTo>
                    <a:pt x="864" y="162"/>
                  </a:lnTo>
                  <a:lnTo>
                    <a:pt x="832" y="129"/>
                  </a:lnTo>
                  <a:lnTo>
                    <a:pt x="800" y="101"/>
                  </a:lnTo>
                  <a:lnTo>
                    <a:pt x="760" y="77"/>
                  </a:lnTo>
                  <a:lnTo>
                    <a:pt x="724" y="56"/>
                  </a:lnTo>
                  <a:lnTo>
                    <a:pt x="680" y="36"/>
                  </a:lnTo>
                  <a:lnTo>
                    <a:pt x="636" y="20"/>
                  </a:lnTo>
                  <a:lnTo>
                    <a:pt x="592" y="12"/>
                  </a:lnTo>
                  <a:lnTo>
                    <a:pt x="544" y="4"/>
                  </a:lnTo>
                  <a:lnTo>
                    <a:pt x="496" y="0"/>
                  </a:lnTo>
                  <a:lnTo>
                    <a:pt x="448" y="4"/>
                  </a:lnTo>
                  <a:lnTo>
                    <a:pt x="448" y="4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1620" y="2323"/>
              <a:ext cx="372" cy="506"/>
            </a:xfrm>
            <a:custGeom>
              <a:avLst/>
              <a:gdLst>
                <a:gd name="T0" fmla="*/ 220 w 372"/>
                <a:gd name="T1" fmla="*/ 4 h 506"/>
                <a:gd name="T2" fmla="*/ 220 w 372"/>
                <a:gd name="T3" fmla="*/ 4 h 506"/>
                <a:gd name="T4" fmla="*/ 204 w 372"/>
                <a:gd name="T5" fmla="*/ 0 h 506"/>
                <a:gd name="T6" fmla="*/ 184 w 372"/>
                <a:gd name="T7" fmla="*/ 0 h 506"/>
                <a:gd name="T8" fmla="*/ 168 w 372"/>
                <a:gd name="T9" fmla="*/ 4 h 506"/>
                <a:gd name="T10" fmla="*/ 148 w 372"/>
                <a:gd name="T11" fmla="*/ 12 h 506"/>
                <a:gd name="T12" fmla="*/ 116 w 372"/>
                <a:gd name="T13" fmla="*/ 28 h 506"/>
                <a:gd name="T14" fmla="*/ 84 w 372"/>
                <a:gd name="T15" fmla="*/ 56 h 506"/>
                <a:gd name="T16" fmla="*/ 56 w 372"/>
                <a:gd name="T17" fmla="*/ 89 h 506"/>
                <a:gd name="T18" fmla="*/ 32 w 372"/>
                <a:gd name="T19" fmla="*/ 129 h 506"/>
                <a:gd name="T20" fmla="*/ 16 w 372"/>
                <a:gd name="T21" fmla="*/ 178 h 506"/>
                <a:gd name="T22" fmla="*/ 4 w 372"/>
                <a:gd name="T23" fmla="*/ 226 h 506"/>
                <a:gd name="T24" fmla="*/ 4 w 372"/>
                <a:gd name="T25" fmla="*/ 226 h 506"/>
                <a:gd name="T26" fmla="*/ 0 w 372"/>
                <a:gd name="T27" fmla="*/ 267 h 506"/>
                <a:gd name="T28" fmla="*/ 0 w 372"/>
                <a:gd name="T29" fmla="*/ 303 h 506"/>
                <a:gd name="T30" fmla="*/ 4 w 372"/>
                <a:gd name="T31" fmla="*/ 336 h 506"/>
                <a:gd name="T32" fmla="*/ 12 w 372"/>
                <a:gd name="T33" fmla="*/ 372 h 506"/>
                <a:gd name="T34" fmla="*/ 24 w 372"/>
                <a:gd name="T35" fmla="*/ 405 h 506"/>
                <a:gd name="T36" fmla="*/ 36 w 372"/>
                <a:gd name="T37" fmla="*/ 433 h 506"/>
                <a:gd name="T38" fmla="*/ 52 w 372"/>
                <a:gd name="T39" fmla="*/ 457 h 506"/>
                <a:gd name="T40" fmla="*/ 72 w 372"/>
                <a:gd name="T41" fmla="*/ 482 h 506"/>
                <a:gd name="T42" fmla="*/ 72 w 372"/>
                <a:gd name="T43" fmla="*/ 482 h 506"/>
                <a:gd name="T44" fmla="*/ 108 w 372"/>
                <a:gd name="T45" fmla="*/ 473 h 506"/>
                <a:gd name="T46" fmla="*/ 152 w 372"/>
                <a:gd name="T47" fmla="*/ 473 h 506"/>
                <a:gd name="T48" fmla="*/ 176 w 372"/>
                <a:gd name="T49" fmla="*/ 477 h 506"/>
                <a:gd name="T50" fmla="*/ 200 w 372"/>
                <a:gd name="T51" fmla="*/ 482 h 506"/>
                <a:gd name="T52" fmla="*/ 224 w 372"/>
                <a:gd name="T53" fmla="*/ 494 h 506"/>
                <a:gd name="T54" fmla="*/ 244 w 372"/>
                <a:gd name="T55" fmla="*/ 506 h 506"/>
                <a:gd name="T56" fmla="*/ 244 w 372"/>
                <a:gd name="T57" fmla="*/ 506 h 506"/>
                <a:gd name="T58" fmla="*/ 268 w 372"/>
                <a:gd name="T59" fmla="*/ 490 h 506"/>
                <a:gd name="T60" fmla="*/ 288 w 372"/>
                <a:gd name="T61" fmla="*/ 469 h 506"/>
                <a:gd name="T62" fmla="*/ 308 w 372"/>
                <a:gd name="T63" fmla="*/ 449 h 506"/>
                <a:gd name="T64" fmla="*/ 324 w 372"/>
                <a:gd name="T65" fmla="*/ 425 h 506"/>
                <a:gd name="T66" fmla="*/ 340 w 372"/>
                <a:gd name="T67" fmla="*/ 397 h 506"/>
                <a:gd name="T68" fmla="*/ 352 w 372"/>
                <a:gd name="T69" fmla="*/ 364 h 506"/>
                <a:gd name="T70" fmla="*/ 360 w 372"/>
                <a:gd name="T71" fmla="*/ 332 h 506"/>
                <a:gd name="T72" fmla="*/ 368 w 372"/>
                <a:gd name="T73" fmla="*/ 299 h 506"/>
                <a:gd name="T74" fmla="*/ 368 w 372"/>
                <a:gd name="T75" fmla="*/ 299 h 506"/>
                <a:gd name="T76" fmla="*/ 372 w 372"/>
                <a:gd name="T77" fmla="*/ 247 h 506"/>
                <a:gd name="T78" fmla="*/ 368 w 372"/>
                <a:gd name="T79" fmla="*/ 194 h 506"/>
                <a:gd name="T80" fmla="*/ 356 w 372"/>
                <a:gd name="T81" fmla="*/ 145 h 506"/>
                <a:gd name="T82" fmla="*/ 340 w 372"/>
                <a:gd name="T83" fmla="*/ 105 h 506"/>
                <a:gd name="T84" fmla="*/ 316 w 372"/>
                <a:gd name="T85" fmla="*/ 69 h 506"/>
                <a:gd name="T86" fmla="*/ 288 w 372"/>
                <a:gd name="T87" fmla="*/ 36 h 506"/>
                <a:gd name="T88" fmla="*/ 272 w 372"/>
                <a:gd name="T89" fmla="*/ 24 h 506"/>
                <a:gd name="T90" fmla="*/ 256 w 372"/>
                <a:gd name="T91" fmla="*/ 16 h 506"/>
                <a:gd name="T92" fmla="*/ 240 w 372"/>
                <a:gd name="T93" fmla="*/ 8 h 506"/>
                <a:gd name="T94" fmla="*/ 220 w 372"/>
                <a:gd name="T95" fmla="*/ 4 h 506"/>
                <a:gd name="T96" fmla="*/ 220 w 372"/>
                <a:gd name="T97" fmla="*/ 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2" h="506">
                  <a:moveTo>
                    <a:pt x="220" y="4"/>
                  </a:moveTo>
                  <a:lnTo>
                    <a:pt x="220" y="4"/>
                  </a:lnTo>
                  <a:lnTo>
                    <a:pt x="204" y="0"/>
                  </a:lnTo>
                  <a:lnTo>
                    <a:pt x="184" y="0"/>
                  </a:lnTo>
                  <a:lnTo>
                    <a:pt x="168" y="4"/>
                  </a:lnTo>
                  <a:lnTo>
                    <a:pt x="148" y="12"/>
                  </a:lnTo>
                  <a:lnTo>
                    <a:pt x="116" y="28"/>
                  </a:lnTo>
                  <a:lnTo>
                    <a:pt x="84" y="56"/>
                  </a:lnTo>
                  <a:lnTo>
                    <a:pt x="56" y="89"/>
                  </a:lnTo>
                  <a:lnTo>
                    <a:pt x="32" y="129"/>
                  </a:lnTo>
                  <a:lnTo>
                    <a:pt x="16" y="178"/>
                  </a:lnTo>
                  <a:lnTo>
                    <a:pt x="4" y="226"/>
                  </a:lnTo>
                  <a:lnTo>
                    <a:pt x="4" y="226"/>
                  </a:lnTo>
                  <a:lnTo>
                    <a:pt x="0" y="267"/>
                  </a:lnTo>
                  <a:lnTo>
                    <a:pt x="0" y="303"/>
                  </a:lnTo>
                  <a:lnTo>
                    <a:pt x="4" y="336"/>
                  </a:lnTo>
                  <a:lnTo>
                    <a:pt x="12" y="372"/>
                  </a:lnTo>
                  <a:lnTo>
                    <a:pt x="24" y="405"/>
                  </a:lnTo>
                  <a:lnTo>
                    <a:pt x="36" y="433"/>
                  </a:lnTo>
                  <a:lnTo>
                    <a:pt x="52" y="457"/>
                  </a:lnTo>
                  <a:lnTo>
                    <a:pt x="72" y="482"/>
                  </a:lnTo>
                  <a:lnTo>
                    <a:pt x="72" y="482"/>
                  </a:lnTo>
                  <a:lnTo>
                    <a:pt x="108" y="473"/>
                  </a:lnTo>
                  <a:lnTo>
                    <a:pt x="152" y="473"/>
                  </a:lnTo>
                  <a:lnTo>
                    <a:pt x="176" y="477"/>
                  </a:lnTo>
                  <a:lnTo>
                    <a:pt x="200" y="482"/>
                  </a:lnTo>
                  <a:lnTo>
                    <a:pt x="224" y="494"/>
                  </a:lnTo>
                  <a:lnTo>
                    <a:pt x="244" y="506"/>
                  </a:lnTo>
                  <a:lnTo>
                    <a:pt x="244" y="506"/>
                  </a:lnTo>
                  <a:lnTo>
                    <a:pt x="268" y="490"/>
                  </a:lnTo>
                  <a:lnTo>
                    <a:pt x="288" y="469"/>
                  </a:lnTo>
                  <a:lnTo>
                    <a:pt x="308" y="449"/>
                  </a:lnTo>
                  <a:lnTo>
                    <a:pt x="324" y="425"/>
                  </a:lnTo>
                  <a:lnTo>
                    <a:pt x="340" y="397"/>
                  </a:lnTo>
                  <a:lnTo>
                    <a:pt x="352" y="364"/>
                  </a:lnTo>
                  <a:lnTo>
                    <a:pt x="360" y="332"/>
                  </a:lnTo>
                  <a:lnTo>
                    <a:pt x="368" y="299"/>
                  </a:lnTo>
                  <a:lnTo>
                    <a:pt x="368" y="299"/>
                  </a:lnTo>
                  <a:lnTo>
                    <a:pt x="372" y="247"/>
                  </a:lnTo>
                  <a:lnTo>
                    <a:pt x="368" y="194"/>
                  </a:lnTo>
                  <a:lnTo>
                    <a:pt x="356" y="145"/>
                  </a:lnTo>
                  <a:lnTo>
                    <a:pt x="340" y="105"/>
                  </a:lnTo>
                  <a:lnTo>
                    <a:pt x="316" y="69"/>
                  </a:lnTo>
                  <a:lnTo>
                    <a:pt x="288" y="36"/>
                  </a:lnTo>
                  <a:lnTo>
                    <a:pt x="272" y="24"/>
                  </a:lnTo>
                  <a:lnTo>
                    <a:pt x="256" y="16"/>
                  </a:lnTo>
                  <a:lnTo>
                    <a:pt x="240" y="8"/>
                  </a:lnTo>
                  <a:lnTo>
                    <a:pt x="220" y="4"/>
                  </a:lnTo>
                  <a:lnTo>
                    <a:pt x="220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1624" y="2825"/>
              <a:ext cx="376" cy="194"/>
            </a:xfrm>
            <a:custGeom>
              <a:avLst/>
              <a:gdLst>
                <a:gd name="T0" fmla="*/ 376 w 376"/>
                <a:gd name="T1" fmla="*/ 129 h 194"/>
                <a:gd name="T2" fmla="*/ 376 w 376"/>
                <a:gd name="T3" fmla="*/ 129 h 194"/>
                <a:gd name="T4" fmla="*/ 368 w 376"/>
                <a:gd name="T5" fmla="*/ 150 h 194"/>
                <a:gd name="T6" fmla="*/ 356 w 376"/>
                <a:gd name="T7" fmla="*/ 166 h 194"/>
                <a:gd name="T8" fmla="*/ 336 w 376"/>
                <a:gd name="T9" fmla="*/ 178 h 194"/>
                <a:gd name="T10" fmla="*/ 308 w 376"/>
                <a:gd name="T11" fmla="*/ 186 h 194"/>
                <a:gd name="T12" fmla="*/ 280 w 376"/>
                <a:gd name="T13" fmla="*/ 194 h 194"/>
                <a:gd name="T14" fmla="*/ 244 w 376"/>
                <a:gd name="T15" fmla="*/ 194 h 194"/>
                <a:gd name="T16" fmla="*/ 208 w 376"/>
                <a:gd name="T17" fmla="*/ 194 h 194"/>
                <a:gd name="T18" fmla="*/ 172 w 376"/>
                <a:gd name="T19" fmla="*/ 190 h 194"/>
                <a:gd name="T20" fmla="*/ 172 w 376"/>
                <a:gd name="T21" fmla="*/ 190 h 194"/>
                <a:gd name="T22" fmla="*/ 132 w 376"/>
                <a:gd name="T23" fmla="*/ 182 h 194"/>
                <a:gd name="T24" fmla="*/ 100 w 376"/>
                <a:gd name="T25" fmla="*/ 170 h 194"/>
                <a:gd name="T26" fmla="*/ 68 w 376"/>
                <a:gd name="T27" fmla="*/ 154 h 194"/>
                <a:gd name="T28" fmla="*/ 44 w 376"/>
                <a:gd name="T29" fmla="*/ 137 h 194"/>
                <a:gd name="T30" fmla="*/ 24 w 376"/>
                <a:gd name="T31" fmla="*/ 121 h 194"/>
                <a:gd name="T32" fmla="*/ 8 w 376"/>
                <a:gd name="T33" fmla="*/ 101 h 194"/>
                <a:gd name="T34" fmla="*/ 0 w 376"/>
                <a:gd name="T35" fmla="*/ 85 h 194"/>
                <a:gd name="T36" fmla="*/ 0 w 376"/>
                <a:gd name="T37" fmla="*/ 65 h 194"/>
                <a:gd name="T38" fmla="*/ 0 w 376"/>
                <a:gd name="T39" fmla="*/ 65 h 194"/>
                <a:gd name="T40" fmla="*/ 8 w 376"/>
                <a:gd name="T41" fmla="*/ 44 h 194"/>
                <a:gd name="T42" fmla="*/ 24 w 376"/>
                <a:gd name="T43" fmla="*/ 28 h 194"/>
                <a:gd name="T44" fmla="*/ 44 w 376"/>
                <a:gd name="T45" fmla="*/ 16 h 194"/>
                <a:gd name="T46" fmla="*/ 68 w 376"/>
                <a:gd name="T47" fmla="*/ 8 h 194"/>
                <a:gd name="T48" fmla="*/ 100 w 376"/>
                <a:gd name="T49" fmla="*/ 0 h 194"/>
                <a:gd name="T50" fmla="*/ 132 w 376"/>
                <a:gd name="T51" fmla="*/ 0 h 194"/>
                <a:gd name="T52" fmla="*/ 168 w 376"/>
                <a:gd name="T53" fmla="*/ 0 h 194"/>
                <a:gd name="T54" fmla="*/ 208 w 376"/>
                <a:gd name="T55" fmla="*/ 4 h 194"/>
                <a:gd name="T56" fmla="*/ 208 w 376"/>
                <a:gd name="T57" fmla="*/ 4 h 194"/>
                <a:gd name="T58" fmla="*/ 244 w 376"/>
                <a:gd name="T59" fmla="*/ 12 h 194"/>
                <a:gd name="T60" fmla="*/ 280 w 376"/>
                <a:gd name="T61" fmla="*/ 24 h 194"/>
                <a:gd name="T62" fmla="*/ 308 w 376"/>
                <a:gd name="T63" fmla="*/ 40 h 194"/>
                <a:gd name="T64" fmla="*/ 336 w 376"/>
                <a:gd name="T65" fmla="*/ 56 h 194"/>
                <a:gd name="T66" fmla="*/ 356 w 376"/>
                <a:gd name="T67" fmla="*/ 73 h 194"/>
                <a:gd name="T68" fmla="*/ 368 w 376"/>
                <a:gd name="T69" fmla="*/ 93 h 194"/>
                <a:gd name="T70" fmla="*/ 376 w 376"/>
                <a:gd name="T71" fmla="*/ 113 h 194"/>
                <a:gd name="T72" fmla="*/ 376 w 376"/>
                <a:gd name="T73" fmla="*/ 129 h 194"/>
                <a:gd name="T74" fmla="*/ 376 w 376"/>
                <a:gd name="T75" fmla="*/ 12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6" h="194">
                  <a:moveTo>
                    <a:pt x="376" y="129"/>
                  </a:moveTo>
                  <a:lnTo>
                    <a:pt x="376" y="129"/>
                  </a:lnTo>
                  <a:lnTo>
                    <a:pt x="368" y="150"/>
                  </a:lnTo>
                  <a:lnTo>
                    <a:pt x="356" y="166"/>
                  </a:lnTo>
                  <a:lnTo>
                    <a:pt x="336" y="178"/>
                  </a:lnTo>
                  <a:lnTo>
                    <a:pt x="308" y="186"/>
                  </a:lnTo>
                  <a:lnTo>
                    <a:pt x="280" y="194"/>
                  </a:lnTo>
                  <a:lnTo>
                    <a:pt x="244" y="194"/>
                  </a:lnTo>
                  <a:lnTo>
                    <a:pt x="208" y="194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32" y="182"/>
                  </a:lnTo>
                  <a:lnTo>
                    <a:pt x="100" y="170"/>
                  </a:lnTo>
                  <a:lnTo>
                    <a:pt x="68" y="154"/>
                  </a:lnTo>
                  <a:lnTo>
                    <a:pt x="44" y="137"/>
                  </a:lnTo>
                  <a:lnTo>
                    <a:pt x="24" y="121"/>
                  </a:lnTo>
                  <a:lnTo>
                    <a:pt x="8" y="101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" y="44"/>
                  </a:lnTo>
                  <a:lnTo>
                    <a:pt x="24" y="28"/>
                  </a:lnTo>
                  <a:lnTo>
                    <a:pt x="44" y="16"/>
                  </a:lnTo>
                  <a:lnTo>
                    <a:pt x="68" y="8"/>
                  </a:lnTo>
                  <a:lnTo>
                    <a:pt x="100" y="0"/>
                  </a:lnTo>
                  <a:lnTo>
                    <a:pt x="132" y="0"/>
                  </a:lnTo>
                  <a:lnTo>
                    <a:pt x="168" y="0"/>
                  </a:lnTo>
                  <a:lnTo>
                    <a:pt x="208" y="4"/>
                  </a:lnTo>
                  <a:lnTo>
                    <a:pt x="208" y="4"/>
                  </a:lnTo>
                  <a:lnTo>
                    <a:pt x="244" y="12"/>
                  </a:lnTo>
                  <a:lnTo>
                    <a:pt x="280" y="24"/>
                  </a:lnTo>
                  <a:lnTo>
                    <a:pt x="308" y="40"/>
                  </a:lnTo>
                  <a:lnTo>
                    <a:pt x="336" y="56"/>
                  </a:lnTo>
                  <a:lnTo>
                    <a:pt x="356" y="73"/>
                  </a:lnTo>
                  <a:lnTo>
                    <a:pt x="368" y="93"/>
                  </a:lnTo>
                  <a:lnTo>
                    <a:pt x="376" y="113"/>
                  </a:lnTo>
                  <a:lnTo>
                    <a:pt x="376" y="129"/>
                  </a:lnTo>
                  <a:lnTo>
                    <a:pt x="376" y="129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1680" y="2201"/>
              <a:ext cx="352" cy="320"/>
            </a:xfrm>
            <a:custGeom>
              <a:avLst/>
              <a:gdLst>
                <a:gd name="T0" fmla="*/ 120 w 352"/>
                <a:gd name="T1" fmla="*/ 16 h 320"/>
                <a:gd name="T2" fmla="*/ 120 w 352"/>
                <a:gd name="T3" fmla="*/ 16 h 320"/>
                <a:gd name="T4" fmla="*/ 140 w 352"/>
                <a:gd name="T5" fmla="*/ 4 h 320"/>
                <a:gd name="T6" fmla="*/ 160 w 352"/>
                <a:gd name="T7" fmla="*/ 0 h 320"/>
                <a:gd name="T8" fmla="*/ 180 w 352"/>
                <a:gd name="T9" fmla="*/ 0 h 320"/>
                <a:gd name="T10" fmla="*/ 204 w 352"/>
                <a:gd name="T11" fmla="*/ 8 h 320"/>
                <a:gd name="T12" fmla="*/ 224 w 352"/>
                <a:gd name="T13" fmla="*/ 20 h 320"/>
                <a:gd name="T14" fmla="*/ 244 w 352"/>
                <a:gd name="T15" fmla="*/ 41 h 320"/>
                <a:gd name="T16" fmla="*/ 264 w 352"/>
                <a:gd name="T17" fmla="*/ 69 h 320"/>
                <a:gd name="T18" fmla="*/ 284 w 352"/>
                <a:gd name="T19" fmla="*/ 101 h 320"/>
                <a:gd name="T20" fmla="*/ 284 w 352"/>
                <a:gd name="T21" fmla="*/ 101 h 320"/>
                <a:gd name="T22" fmla="*/ 308 w 352"/>
                <a:gd name="T23" fmla="*/ 154 h 320"/>
                <a:gd name="T24" fmla="*/ 328 w 352"/>
                <a:gd name="T25" fmla="*/ 203 h 320"/>
                <a:gd name="T26" fmla="*/ 340 w 352"/>
                <a:gd name="T27" fmla="*/ 243 h 320"/>
                <a:gd name="T28" fmla="*/ 348 w 352"/>
                <a:gd name="T29" fmla="*/ 272 h 320"/>
                <a:gd name="T30" fmla="*/ 352 w 352"/>
                <a:gd name="T31" fmla="*/ 312 h 320"/>
                <a:gd name="T32" fmla="*/ 352 w 352"/>
                <a:gd name="T33" fmla="*/ 320 h 320"/>
                <a:gd name="T34" fmla="*/ 352 w 352"/>
                <a:gd name="T35" fmla="*/ 320 h 320"/>
                <a:gd name="T36" fmla="*/ 336 w 352"/>
                <a:gd name="T37" fmla="*/ 272 h 320"/>
                <a:gd name="T38" fmla="*/ 316 w 352"/>
                <a:gd name="T39" fmla="*/ 223 h 320"/>
                <a:gd name="T40" fmla="*/ 288 w 352"/>
                <a:gd name="T41" fmla="*/ 174 h 320"/>
                <a:gd name="T42" fmla="*/ 256 w 352"/>
                <a:gd name="T43" fmla="*/ 126 h 320"/>
                <a:gd name="T44" fmla="*/ 236 w 352"/>
                <a:gd name="T45" fmla="*/ 106 h 320"/>
                <a:gd name="T46" fmla="*/ 216 w 352"/>
                <a:gd name="T47" fmla="*/ 89 h 320"/>
                <a:gd name="T48" fmla="*/ 196 w 352"/>
                <a:gd name="T49" fmla="*/ 77 h 320"/>
                <a:gd name="T50" fmla="*/ 176 w 352"/>
                <a:gd name="T51" fmla="*/ 69 h 320"/>
                <a:gd name="T52" fmla="*/ 152 w 352"/>
                <a:gd name="T53" fmla="*/ 69 h 320"/>
                <a:gd name="T54" fmla="*/ 132 w 352"/>
                <a:gd name="T55" fmla="*/ 73 h 320"/>
                <a:gd name="T56" fmla="*/ 132 w 352"/>
                <a:gd name="T57" fmla="*/ 73 h 320"/>
                <a:gd name="T58" fmla="*/ 88 w 352"/>
                <a:gd name="T59" fmla="*/ 97 h 320"/>
                <a:gd name="T60" fmla="*/ 60 w 352"/>
                <a:gd name="T61" fmla="*/ 114 h 320"/>
                <a:gd name="T62" fmla="*/ 60 w 352"/>
                <a:gd name="T63" fmla="*/ 114 h 320"/>
                <a:gd name="T64" fmla="*/ 44 w 352"/>
                <a:gd name="T65" fmla="*/ 118 h 320"/>
                <a:gd name="T66" fmla="*/ 32 w 352"/>
                <a:gd name="T67" fmla="*/ 122 h 320"/>
                <a:gd name="T68" fmla="*/ 20 w 352"/>
                <a:gd name="T69" fmla="*/ 118 h 320"/>
                <a:gd name="T70" fmla="*/ 12 w 352"/>
                <a:gd name="T71" fmla="*/ 110 h 320"/>
                <a:gd name="T72" fmla="*/ 4 w 352"/>
                <a:gd name="T73" fmla="*/ 101 h 320"/>
                <a:gd name="T74" fmla="*/ 0 w 352"/>
                <a:gd name="T75" fmla="*/ 89 h 320"/>
                <a:gd name="T76" fmla="*/ 0 w 352"/>
                <a:gd name="T77" fmla="*/ 77 h 320"/>
                <a:gd name="T78" fmla="*/ 0 w 352"/>
                <a:gd name="T79" fmla="*/ 65 h 320"/>
                <a:gd name="T80" fmla="*/ 0 w 352"/>
                <a:gd name="T81" fmla="*/ 65 h 320"/>
                <a:gd name="T82" fmla="*/ 4 w 352"/>
                <a:gd name="T83" fmla="*/ 61 h 320"/>
                <a:gd name="T84" fmla="*/ 4 w 352"/>
                <a:gd name="T85" fmla="*/ 65 h 320"/>
                <a:gd name="T86" fmla="*/ 12 w 352"/>
                <a:gd name="T87" fmla="*/ 73 h 320"/>
                <a:gd name="T88" fmla="*/ 24 w 352"/>
                <a:gd name="T89" fmla="*/ 81 h 320"/>
                <a:gd name="T90" fmla="*/ 32 w 352"/>
                <a:gd name="T91" fmla="*/ 85 h 320"/>
                <a:gd name="T92" fmla="*/ 44 w 352"/>
                <a:gd name="T93" fmla="*/ 81 h 320"/>
                <a:gd name="T94" fmla="*/ 44 w 352"/>
                <a:gd name="T95" fmla="*/ 81 h 320"/>
                <a:gd name="T96" fmla="*/ 60 w 352"/>
                <a:gd name="T97" fmla="*/ 73 h 320"/>
                <a:gd name="T98" fmla="*/ 76 w 352"/>
                <a:gd name="T99" fmla="*/ 57 h 320"/>
                <a:gd name="T100" fmla="*/ 92 w 352"/>
                <a:gd name="T101" fmla="*/ 41 h 320"/>
                <a:gd name="T102" fmla="*/ 120 w 352"/>
                <a:gd name="T103" fmla="*/ 16 h 320"/>
                <a:gd name="T104" fmla="*/ 120 w 352"/>
                <a:gd name="T105" fmla="*/ 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320">
                  <a:moveTo>
                    <a:pt x="120" y="16"/>
                  </a:moveTo>
                  <a:lnTo>
                    <a:pt x="120" y="16"/>
                  </a:lnTo>
                  <a:lnTo>
                    <a:pt x="140" y="4"/>
                  </a:lnTo>
                  <a:lnTo>
                    <a:pt x="160" y="0"/>
                  </a:lnTo>
                  <a:lnTo>
                    <a:pt x="180" y="0"/>
                  </a:lnTo>
                  <a:lnTo>
                    <a:pt x="204" y="8"/>
                  </a:lnTo>
                  <a:lnTo>
                    <a:pt x="224" y="20"/>
                  </a:lnTo>
                  <a:lnTo>
                    <a:pt x="244" y="41"/>
                  </a:lnTo>
                  <a:lnTo>
                    <a:pt x="264" y="69"/>
                  </a:lnTo>
                  <a:lnTo>
                    <a:pt x="284" y="101"/>
                  </a:lnTo>
                  <a:lnTo>
                    <a:pt x="284" y="101"/>
                  </a:lnTo>
                  <a:lnTo>
                    <a:pt x="308" y="154"/>
                  </a:lnTo>
                  <a:lnTo>
                    <a:pt x="328" y="203"/>
                  </a:lnTo>
                  <a:lnTo>
                    <a:pt x="340" y="243"/>
                  </a:lnTo>
                  <a:lnTo>
                    <a:pt x="348" y="272"/>
                  </a:lnTo>
                  <a:lnTo>
                    <a:pt x="352" y="312"/>
                  </a:lnTo>
                  <a:lnTo>
                    <a:pt x="352" y="320"/>
                  </a:lnTo>
                  <a:lnTo>
                    <a:pt x="352" y="320"/>
                  </a:lnTo>
                  <a:lnTo>
                    <a:pt x="336" y="272"/>
                  </a:lnTo>
                  <a:lnTo>
                    <a:pt x="316" y="223"/>
                  </a:lnTo>
                  <a:lnTo>
                    <a:pt x="288" y="174"/>
                  </a:lnTo>
                  <a:lnTo>
                    <a:pt x="256" y="126"/>
                  </a:lnTo>
                  <a:lnTo>
                    <a:pt x="236" y="106"/>
                  </a:lnTo>
                  <a:lnTo>
                    <a:pt x="216" y="89"/>
                  </a:lnTo>
                  <a:lnTo>
                    <a:pt x="196" y="77"/>
                  </a:lnTo>
                  <a:lnTo>
                    <a:pt x="176" y="69"/>
                  </a:lnTo>
                  <a:lnTo>
                    <a:pt x="152" y="69"/>
                  </a:lnTo>
                  <a:lnTo>
                    <a:pt x="132" y="73"/>
                  </a:lnTo>
                  <a:lnTo>
                    <a:pt x="132" y="73"/>
                  </a:lnTo>
                  <a:lnTo>
                    <a:pt x="88" y="97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44" y="118"/>
                  </a:lnTo>
                  <a:lnTo>
                    <a:pt x="32" y="122"/>
                  </a:lnTo>
                  <a:lnTo>
                    <a:pt x="20" y="118"/>
                  </a:lnTo>
                  <a:lnTo>
                    <a:pt x="12" y="110"/>
                  </a:lnTo>
                  <a:lnTo>
                    <a:pt x="4" y="101"/>
                  </a:lnTo>
                  <a:lnTo>
                    <a:pt x="0" y="89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4" y="61"/>
                  </a:lnTo>
                  <a:lnTo>
                    <a:pt x="4" y="65"/>
                  </a:lnTo>
                  <a:lnTo>
                    <a:pt x="12" y="73"/>
                  </a:lnTo>
                  <a:lnTo>
                    <a:pt x="24" y="81"/>
                  </a:lnTo>
                  <a:lnTo>
                    <a:pt x="32" y="85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60" y="73"/>
                  </a:lnTo>
                  <a:lnTo>
                    <a:pt x="76" y="57"/>
                  </a:lnTo>
                  <a:lnTo>
                    <a:pt x="92" y="41"/>
                  </a:lnTo>
                  <a:lnTo>
                    <a:pt x="120" y="16"/>
                  </a:lnTo>
                  <a:lnTo>
                    <a:pt x="120" y="16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1668" y="2813"/>
              <a:ext cx="188" cy="121"/>
            </a:xfrm>
            <a:custGeom>
              <a:avLst/>
              <a:gdLst>
                <a:gd name="T0" fmla="*/ 0 w 188"/>
                <a:gd name="T1" fmla="*/ 73 h 121"/>
                <a:gd name="T2" fmla="*/ 0 w 188"/>
                <a:gd name="T3" fmla="*/ 73 h 121"/>
                <a:gd name="T4" fmla="*/ 4 w 188"/>
                <a:gd name="T5" fmla="*/ 85 h 121"/>
                <a:gd name="T6" fmla="*/ 8 w 188"/>
                <a:gd name="T7" fmla="*/ 93 h 121"/>
                <a:gd name="T8" fmla="*/ 20 w 188"/>
                <a:gd name="T9" fmla="*/ 105 h 121"/>
                <a:gd name="T10" fmla="*/ 32 w 188"/>
                <a:gd name="T11" fmla="*/ 109 h 121"/>
                <a:gd name="T12" fmla="*/ 48 w 188"/>
                <a:gd name="T13" fmla="*/ 117 h 121"/>
                <a:gd name="T14" fmla="*/ 64 w 188"/>
                <a:gd name="T15" fmla="*/ 117 h 121"/>
                <a:gd name="T16" fmla="*/ 84 w 188"/>
                <a:gd name="T17" fmla="*/ 121 h 121"/>
                <a:gd name="T18" fmla="*/ 104 w 188"/>
                <a:gd name="T19" fmla="*/ 117 h 121"/>
                <a:gd name="T20" fmla="*/ 104 w 188"/>
                <a:gd name="T21" fmla="*/ 117 h 121"/>
                <a:gd name="T22" fmla="*/ 120 w 188"/>
                <a:gd name="T23" fmla="*/ 113 h 121"/>
                <a:gd name="T24" fmla="*/ 140 w 188"/>
                <a:gd name="T25" fmla="*/ 109 h 121"/>
                <a:gd name="T26" fmla="*/ 156 w 188"/>
                <a:gd name="T27" fmla="*/ 101 h 121"/>
                <a:gd name="T28" fmla="*/ 168 w 188"/>
                <a:gd name="T29" fmla="*/ 93 h 121"/>
                <a:gd name="T30" fmla="*/ 180 w 188"/>
                <a:gd name="T31" fmla="*/ 81 h 121"/>
                <a:gd name="T32" fmla="*/ 184 w 188"/>
                <a:gd name="T33" fmla="*/ 73 h 121"/>
                <a:gd name="T34" fmla="*/ 188 w 188"/>
                <a:gd name="T35" fmla="*/ 60 h 121"/>
                <a:gd name="T36" fmla="*/ 188 w 188"/>
                <a:gd name="T37" fmla="*/ 48 h 121"/>
                <a:gd name="T38" fmla="*/ 188 w 188"/>
                <a:gd name="T39" fmla="*/ 48 h 121"/>
                <a:gd name="T40" fmla="*/ 188 w 188"/>
                <a:gd name="T41" fmla="*/ 36 h 121"/>
                <a:gd name="T42" fmla="*/ 180 w 188"/>
                <a:gd name="T43" fmla="*/ 24 h 121"/>
                <a:gd name="T44" fmla="*/ 168 w 188"/>
                <a:gd name="T45" fmla="*/ 16 h 121"/>
                <a:gd name="T46" fmla="*/ 156 w 188"/>
                <a:gd name="T47" fmla="*/ 8 h 121"/>
                <a:gd name="T48" fmla="*/ 140 w 188"/>
                <a:gd name="T49" fmla="*/ 4 h 121"/>
                <a:gd name="T50" fmla="*/ 124 w 188"/>
                <a:gd name="T51" fmla="*/ 0 h 121"/>
                <a:gd name="T52" fmla="*/ 104 w 188"/>
                <a:gd name="T53" fmla="*/ 0 h 121"/>
                <a:gd name="T54" fmla="*/ 88 w 188"/>
                <a:gd name="T55" fmla="*/ 0 h 121"/>
                <a:gd name="T56" fmla="*/ 88 w 188"/>
                <a:gd name="T57" fmla="*/ 0 h 121"/>
                <a:gd name="T58" fmla="*/ 68 w 188"/>
                <a:gd name="T59" fmla="*/ 4 h 121"/>
                <a:gd name="T60" fmla="*/ 48 w 188"/>
                <a:gd name="T61" fmla="*/ 8 h 121"/>
                <a:gd name="T62" fmla="*/ 36 w 188"/>
                <a:gd name="T63" fmla="*/ 16 h 121"/>
                <a:gd name="T64" fmla="*/ 20 w 188"/>
                <a:gd name="T65" fmla="*/ 24 h 121"/>
                <a:gd name="T66" fmla="*/ 12 w 188"/>
                <a:gd name="T67" fmla="*/ 36 h 121"/>
                <a:gd name="T68" fmla="*/ 4 w 188"/>
                <a:gd name="T69" fmla="*/ 48 h 121"/>
                <a:gd name="T70" fmla="*/ 0 w 188"/>
                <a:gd name="T71" fmla="*/ 60 h 121"/>
                <a:gd name="T72" fmla="*/ 0 w 188"/>
                <a:gd name="T73" fmla="*/ 73 h 121"/>
                <a:gd name="T74" fmla="*/ 0 w 188"/>
                <a:gd name="T75" fmla="*/ 7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1">
                  <a:moveTo>
                    <a:pt x="0" y="73"/>
                  </a:moveTo>
                  <a:lnTo>
                    <a:pt x="0" y="73"/>
                  </a:lnTo>
                  <a:lnTo>
                    <a:pt x="4" y="85"/>
                  </a:lnTo>
                  <a:lnTo>
                    <a:pt x="8" y="93"/>
                  </a:lnTo>
                  <a:lnTo>
                    <a:pt x="20" y="105"/>
                  </a:lnTo>
                  <a:lnTo>
                    <a:pt x="32" y="109"/>
                  </a:lnTo>
                  <a:lnTo>
                    <a:pt x="48" y="117"/>
                  </a:lnTo>
                  <a:lnTo>
                    <a:pt x="64" y="117"/>
                  </a:lnTo>
                  <a:lnTo>
                    <a:pt x="84" y="121"/>
                  </a:lnTo>
                  <a:lnTo>
                    <a:pt x="104" y="117"/>
                  </a:lnTo>
                  <a:lnTo>
                    <a:pt x="104" y="117"/>
                  </a:lnTo>
                  <a:lnTo>
                    <a:pt x="120" y="113"/>
                  </a:lnTo>
                  <a:lnTo>
                    <a:pt x="140" y="109"/>
                  </a:lnTo>
                  <a:lnTo>
                    <a:pt x="156" y="101"/>
                  </a:lnTo>
                  <a:lnTo>
                    <a:pt x="168" y="93"/>
                  </a:lnTo>
                  <a:lnTo>
                    <a:pt x="180" y="81"/>
                  </a:lnTo>
                  <a:lnTo>
                    <a:pt x="184" y="73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36"/>
                  </a:lnTo>
                  <a:lnTo>
                    <a:pt x="180" y="24"/>
                  </a:lnTo>
                  <a:lnTo>
                    <a:pt x="168" y="16"/>
                  </a:lnTo>
                  <a:lnTo>
                    <a:pt x="156" y="8"/>
                  </a:lnTo>
                  <a:lnTo>
                    <a:pt x="140" y="4"/>
                  </a:lnTo>
                  <a:lnTo>
                    <a:pt x="124" y="0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68" y="4"/>
                  </a:lnTo>
                  <a:lnTo>
                    <a:pt x="48" y="8"/>
                  </a:lnTo>
                  <a:lnTo>
                    <a:pt x="36" y="16"/>
                  </a:lnTo>
                  <a:lnTo>
                    <a:pt x="20" y="24"/>
                  </a:lnTo>
                  <a:lnTo>
                    <a:pt x="12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672" y="2813"/>
              <a:ext cx="184" cy="117"/>
            </a:xfrm>
            <a:custGeom>
              <a:avLst/>
              <a:gdLst>
                <a:gd name="T0" fmla="*/ 184 w 184"/>
                <a:gd name="T1" fmla="*/ 48 h 117"/>
                <a:gd name="T2" fmla="*/ 184 w 184"/>
                <a:gd name="T3" fmla="*/ 48 h 117"/>
                <a:gd name="T4" fmla="*/ 180 w 184"/>
                <a:gd name="T5" fmla="*/ 36 h 117"/>
                <a:gd name="T6" fmla="*/ 172 w 184"/>
                <a:gd name="T7" fmla="*/ 24 h 117"/>
                <a:gd name="T8" fmla="*/ 164 w 184"/>
                <a:gd name="T9" fmla="*/ 16 h 117"/>
                <a:gd name="T10" fmla="*/ 148 w 184"/>
                <a:gd name="T11" fmla="*/ 8 h 117"/>
                <a:gd name="T12" fmla="*/ 120 w 184"/>
                <a:gd name="T13" fmla="*/ 0 h 117"/>
                <a:gd name="T14" fmla="*/ 84 w 184"/>
                <a:gd name="T15" fmla="*/ 0 h 117"/>
                <a:gd name="T16" fmla="*/ 84 w 184"/>
                <a:gd name="T17" fmla="*/ 0 h 117"/>
                <a:gd name="T18" fmla="*/ 48 w 184"/>
                <a:gd name="T19" fmla="*/ 12 h 117"/>
                <a:gd name="T20" fmla="*/ 20 w 184"/>
                <a:gd name="T21" fmla="*/ 28 h 117"/>
                <a:gd name="T22" fmla="*/ 8 w 184"/>
                <a:gd name="T23" fmla="*/ 36 h 117"/>
                <a:gd name="T24" fmla="*/ 4 w 184"/>
                <a:gd name="T25" fmla="*/ 48 h 117"/>
                <a:gd name="T26" fmla="*/ 0 w 184"/>
                <a:gd name="T27" fmla="*/ 60 h 117"/>
                <a:gd name="T28" fmla="*/ 0 w 184"/>
                <a:gd name="T29" fmla="*/ 73 h 117"/>
                <a:gd name="T30" fmla="*/ 0 w 184"/>
                <a:gd name="T31" fmla="*/ 73 h 117"/>
                <a:gd name="T32" fmla="*/ 0 w 184"/>
                <a:gd name="T33" fmla="*/ 81 h 117"/>
                <a:gd name="T34" fmla="*/ 8 w 184"/>
                <a:gd name="T35" fmla="*/ 93 h 117"/>
                <a:gd name="T36" fmla="*/ 20 w 184"/>
                <a:gd name="T37" fmla="*/ 101 h 117"/>
                <a:gd name="T38" fmla="*/ 32 w 184"/>
                <a:gd name="T39" fmla="*/ 109 h 117"/>
                <a:gd name="T40" fmla="*/ 60 w 184"/>
                <a:gd name="T41" fmla="*/ 117 h 117"/>
                <a:gd name="T42" fmla="*/ 100 w 184"/>
                <a:gd name="T43" fmla="*/ 117 h 117"/>
                <a:gd name="T44" fmla="*/ 100 w 184"/>
                <a:gd name="T45" fmla="*/ 117 h 117"/>
                <a:gd name="T46" fmla="*/ 132 w 184"/>
                <a:gd name="T47" fmla="*/ 109 h 117"/>
                <a:gd name="T48" fmla="*/ 160 w 184"/>
                <a:gd name="T49" fmla="*/ 93 h 117"/>
                <a:gd name="T50" fmla="*/ 172 w 184"/>
                <a:gd name="T51" fmla="*/ 81 h 117"/>
                <a:gd name="T52" fmla="*/ 180 w 184"/>
                <a:gd name="T53" fmla="*/ 68 h 117"/>
                <a:gd name="T54" fmla="*/ 180 w 184"/>
                <a:gd name="T55" fmla="*/ 60 h 117"/>
                <a:gd name="T56" fmla="*/ 184 w 184"/>
                <a:gd name="T57" fmla="*/ 48 h 117"/>
                <a:gd name="T58" fmla="*/ 184 w 184"/>
                <a:gd name="T5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117">
                  <a:moveTo>
                    <a:pt x="184" y="48"/>
                  </a:moveTo>
                  <a:lnTo>
                    <a:pt x="184" y="48"/>
                  </a:lnTo>
                  <a:lnTo>
                    <a:pt x="180" y="36"/>
                  </a:lnTo>
                  <a:lnTo>
                    <a:pt x="172" y="24"/>
                  </a:lnTo>
                  <a:lnTo>
                    <a:pt x="164" y="16"/>
                  </a:lnTo>
                  <a:lnTo>
                    <a:pt x="148" y="8"/>
                  </a:lnTo>
                  <a:lnTo>
                    <a:pt x="120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0" y="28"/>
                  </a:lnTo>
                  <a:lnTo>
                    <a:pt x="8" y="36"/>
                  </a:lnTo>
                  <a:lnTo>
                    <a:pt x="4" y="48"/>
                  </a:lnTo>
                  <a:lnTo>
                    <a:pt x="0" y="6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1"/>
                  </a:lnTo>
                  <a:lnTo>
                    <a:pt x="8" y="93"/>
                  </a:lnTo>
                  <a:lnTo>
                    <a:pt x="20" y="101"/>
                  </a:lnTo>
                  <a:lnTo>
                    <a:pt x="32" y="109"/>
                  </a:lnTo>
                  <a:lnTo>
                    <a:pt x="60" y="117"/>
                  </a:lnTo>
                  <a:lnTo>
                    <a:pt x="100" y="117"/>
                  </a:lnTo>
                  <a:lnTo>
                    <a:pt x="100" y="117"/>
                  </a:lnTo>
                  <a:lnTo>
                    <a:pt x="132" y="109"/>
                  </a:lnTo>
                  <a:lnTo>
                    <a:pt x="160" y="93"/>
                  </a:lnTo>
                  <a:lnTo>
                    <a:pt x="172" y="81"/>
                  </a:lnTo>
                  <a:lnTo>
                    <a:pt x="180" y="68"/>
                  </a:lnTo>
                  <a:lnTo>
                    <a:pt x="180" y="60"/>
                  </a:lnTo>
                  <a:lnTo>
                    <a:pt x="184" y="48"/>
                  </a:lnTo>
                  <a:lnTo>
                    <a:pt x="184" y="48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676" y="2817"/>
              <a:ext cx="176" cy="109"/>
            </a:xfrm>
            <a:custGeom>
              <a:avLst/>
              <a:gdLst>
                <a:gd name="T0" fmla="*/ 176 w 176"/>
                <a:gd name="T1" fmla="*/ 44 h 109"/>
                <a:gd name="T2" fmla="*/ 176 w 176"/>
                <a:gd name="T3" fmla="*/ 44 h 109"/>
                <a:gd name="T4" fmla="*/ 172 w 176"/>
                <a:gd name="T5" fmla="*/ 32 h 109"/>
                <a:gd name="T6" fmla="*/ 164 w 176"/>
                <a:gd name="T7" fmla="*/ 24 h 109"/>
                <a:gd name="T8" fmla="*/ 156 w 176"/>
                <a:gd name="T9" fmla="*/ 16 h 109"/>
                <a:gd name="T10" fmla="*/ 144 w 176"/>
                <a:gd name="T11" fmla="*/ 8 h 109"/>
                <a:gd name="T12" fmla="*/ 112 w 176"/>
                <a:gd name="T13" fmla="*/ 0 h 109"/>
                <a:gd name="T14" fmla="*/ 80 w 176"/>
                <a:gd name="T15" fmla="*/ 0 h 109"/>
                <a:gd name="T16" fmla="*/ 80 w 176"/>
                <a:gd name="T17" fmla="*/ 0 h 109"/>
                <a:gd name="T18" fmla="*/ 44 w 176"/>
                <a:gd name="T19" fmla="*/ 8 h 109"/>
                <a:gd name="T20" fmla="*/ 20 w 176"/>
                <a:gd name="T21" fmla="*/ 24 h 109"/>
                <a:gd name="T22" fmla="*/ 8 w 176"/>
                <a:gd name="T23" fmla="*/ 32 h 109"/>
                <a:gd name="T24" fmla="*/ 4 w 176"/>
                <a:gd name="T25" fmla="*/ 44 h 109"/>
                <a:gd name="T26" fmla="*/ 0 w 176"/>
                <a:gd name="T27" fmla="*/ 56 h 109"/>
                <a:gd name="T28" fmla="*/ 0 w 176"/>
                <a:gd name="T29" fmla="*/ 69 h 109"/>
                <a:gd name="T30" fmla="*/ 0 w 176"/>
                <a:gd name="T31" fmla="*/ 69 h 109"/>
                <a:gd name="T32" fmla="*/ 0 w 176"/>
                <a:gd name="T33" fmla="*/ 77 h 109"/>
                <a:gd name="T34" fmla="*/ 8 w 176"/>
                <a:gd name="T35" fmla="*/ 89 h 109"/>
                <a:gd name="T36" fmla="*/ 16 w 176"/>
                <a:gd name="T37" fmla="*/ 97 h 109"/>
                <a:gd name="T38" fmla="*/ 28 w 176"/>
                <a:gd name="T39" fmla="*/ 101 h 109"/>
                <a:gd name="T40" fmla="*/ 60 w 176"/>
                <a:gd name="T41" fmla="*/ 109 h 109"/>
                <a:gd name="T42" fmla="*/ 92 w 176"/>
                <a:gd name="T43" fmla="*/ 109 h 109"/>
                <a:gd name="T44" fmla="*/ 92 w 176"/>
                <a:gd name="T45" fmla="*/ 109 h 109"/>
                <a:gd name="T46" fmla="*/ 128 w 176"/>
                <a:gd name="T47" fmla="*/ 101 h 109"/>
                <a:gd name="T48" fmla="*/ 156 w 176"/>
                <a:gd name="T49" fmla="*/ 85 h 109"/>
                <a:gd name="T50" fmla="*/ 164 w 176"/>
                <a:gd name="T51" fmla="*/ 77 h 109"/>
                <a:gd name="T52" fmla="*/ 172 w 176"/>
                <a:gd name="T53" fmla="*/ 64 h 109"/>
                <a:gd name="T54" fmla="*/ 176 w 176"/>
                <a:gd name="T55" fmla="*/ 56 h 109"/>
                <a:gd name="T56" fmla="*/ 176 w 176"/>
                <a:gd name="T57" fmla="*/ 44 h 109"/>
                <a:gd name="T58" fmla="*/ 176 w 176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109">
                  <a:moveTo>
                    <a:pt x="176" y="44"/>
                  </a:moveTo>
                  <a:lnTo>
                    <a:pt x="176" y="44"/>
                  </a:lnTo>
                  <a:lnTo>
                    <a:pt x="172" y="32"/>
                  </a:lnTo>
                  <a:lnTo>
                    <a:pt x="164" y="24"/>
                  </a:lnTo>
                  <a:lnTo>
                    <a:pt x="156" y="16"/>
                  </a:lnTo>
                  <a:lnTo>
                    <a:pt x="144" y="8"/>
                  </a:lnTo>
                  <a:lnTo>
                    <a:pt x="11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44" y="8"/>
                  </a:lnTo>
                  <a:lnTo>
                    <a:pt x="20" y="24"/>
                  </a:lnTo>
                  <a:lnTo>
                    <a:pt x="8" y="32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8" y="89"/>
                  </a:lnTo>
                  <a:lnTo>
                    <a:pt x="16" y="97"/>
                  </a:lnTo>
                  <a:lnTo>
                    <a:pt x="28" y="101"/>
                  </a:lnTo>
                  <a:lnTo>
                    <a:pt x="60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128" y="101"/>
                  </a:lnTo>
                  <a:lnTo>
                    <a:pt x="156" y="85"/>
                  </a:lnTo>
                  <a:lnTo>
                    <a:pt x="164" y="77"/>
                  </a:lnTo>
                  <a:lnTo>
                    <a:pt x="172" y="64"/>
                  </a:lnTo>
                  <a:lnTo>
                    <a:pt x="176" y="56"/>
                  </a:lnTo>
                  <a:lnTo>
                    <a:pt x="176" y="44"/>
                  </a:lnTo>
                  <a:lnTo>
                    <a:pt x="176" y="44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1676" y="2817"/>
              <a:ext cx="172" cy="109"/>
            </a:xfrm>
            <a:custGeom>
              <a:avLst/>
              <a:gdLst>
                <a:gd name="T0" fmla="*/ 172 w 172"/>
                <a:gd name="T1" fmla="*/ 44 h 109"/>
                <a:gd name="T2" fmla="*/ 172 w 172"/>
                <a:gd name="T3" fmla="*/ 44 h 109"/>
                <a:gd name="T4" fmla="*/ 168 w 172"/>
                <a:gd name="T5" fmla="*/ 32 h 109"/>
                <a:gd name="T6" fmla="*/ 160 w 172"/>
                <a:gd name="T7" fmla="*/ 24 h 109"/>
                <a:gd name="T8" fmla="*/ 152 w 172"/>
                <a:gd name="T9" fmla="*/ 16 h 109"/>
                <a:gd name="T10" fmla="*/ 140 w 172"/>
                <a:gd name="T11" fmla="*/ 8 h 109"/>
                <a:gd name="T12" fmla="*/ 112 w 172"/>
                <a:gd name="T13" fmla="*/ 0 h 109"/>
                <a:gd name="T14" fmla="*/ 80 w 172"/>
                <a:gd name="T15" fmla="*/ 4 h 109"/>
                <a:gd name="T16" fmla="*/ 80 w 172"/>
                <a:gd name="T17" fmla="*/ 4 h 109"/>
                <a:gd name="T18" fmla="*/ 48 w 172"/>
                <a:gd name="T19" fmla="*/ 12 h 109"/>
                <a:gd name="T20" fmla="*/ 20 w 172"/>
                <a:gd name="T21" fmla="*/ 24 h 109"/>
                <a:gd name="T22" fmla="*/ 12 w 172"/>
                <a:gd name="T23" fmla="*/ 36 h 109"/>
                <a:gd name="T24" fmla="*/ 4 w 172"/>
                <a:gd name="T25" fmla="*/ 44 h 109"/>
                <a:gd name="T26" fmla="*/ 0 w 172"/>
                <a:gd name="T27" fmla="*/ 56 h 109"/>
                <a:gd name="T28" fmla="*/ 0 w 172"/>
                <a:gd name="T29" fmla="*/ 64 h 109"/>
                <a:gd name="T30" fmla="*/ 0 w 172"/>
                <a:gd name="T31" fmla="*/ 64 h 109"/>
                <a:gd name="T32" fmla="*/ 4 w 172"/>
                <a:gd name="T33" fmla="*/ 77 h 109"/>
                <a:gd name="T34" fmla="*/ 12 w 172"/>
                <a:gd name="T35" fmla="*/ 85 h 109"/>
                <a:gd name="T36" fmla="*/ 20 w 172"/>
                <a:gd name="T37" fmla="*/ 93 h 109"/>
                <a:gd name="T38" fmla="*/ 32 w 172"/>
                <a:gd name="T39" fmla="*/ 101 h 109"/>
                <a:gd name="T40" fmla="*/ 60 w 172"/>
                <a:gd name="T41" fmla="*/ 109 h 109"/>
                <a:gd name="T42" fmla="*/ 92 w 172"/>
                <a:gd name="T43" fmla="*/ 109 h 109"/>
                <a:gd name="T44" fmla="*/ 92 w 172"/>
                <a:gd name="T45" fmla="*/ 109 h 109"/>
                <a:gd name="T46" fmla="*/ 128 w 172"/>
                <a:gd name="T47" fmla="*/ 101 h 109"/>
                <a:gd name="T48" fmla="*/ 152 w 172"/>
                <a:gd name="T49" fmla="*/ 85 h 109"/>
                <a:gd name="T50" fmla="*/ 160 w 172"/>
                <a:gd name="T51" fmla="*/ 77 h 109"/>
                <a:gd name="T52" fmla="*/ 168 w 172"/>
                <a:gd name="T53" fmla="*/ 64 h 109"/>
                <a:gd name="T54" fmla="*/ 172 w 172"/>
                <a:gd name="T55" fmla="*/ 56 h 109"/>
                <a:gd name="T56" fmla="*/ 172 w 172"/>
                <a:gd name="T57" fmla="*/ 44 h 109"/>
                <a:gd name="T58" fmla="*/ 172 w 172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2" h="109">
                  <a:moveTo>
                    <a:pt x="172" y="44"/>
                  </a:moveTo>
                  <a:lnTo>
                    <a:pt x="172" y="44"/>
                  </a:lnTo>
                  <a:lnTo>
                    <a:pt x="168" y="32"/>
                  </a:lnTo>
                  <a:lnTo>
                    <a:pt x="160" y="24"/>
                  </a:lnTo>
                  <a:lnTo>
                    <a:pt x="152" y="16"/>
                  </a:lnTo>
                  <a:lnTo>
                    <a:pt x="140" y="8"/>
                  </a:lnTo>
                  <a:lnTo>
                    <a:pt x="112" y="0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48" y="12"/>
                  </a:lnTo>
                  <a:lnTo>
                    <a:pt x="20" y="24"/>
                  </a:lnTo>
                  <a:lnTo>
                    <a:pt x="12" y="36"/>
                  </a:lnTo>
                  <a:lnTo>
                    <a:pt x="4" y="44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77"/>
                  </a:lnTo>
                  <a:lnTo>
                    <a:pt x="12" y="85"/>
                  </a:lnTo>
                  <a:lnTo>
                    <a:pt x="20" y="93"/>
                  </a:lnTo>
                  <a:lnTo>
                    <a:pt x="32" y="101"/>
                  </a:lnTo>
                  <a:lnTo>
                    <a:pt x="60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128" y="101"/>
                  </a:lnTo>
                  <a:lnTo>
                    <a:pt x="152" y="85"/>
                  </a:lnTo>
                  <a:lnTo>
                    <a:pt x="160" y="77"/>
                  </a:lnTo>
                  <a:lnTo>
                    <a:pt x="168" y="64"/>
                  </a:lnTo>
                  <a:lnTo>
                    <a:pt x="172" y="56"/>
                  </a:lnTo>
                  <a:lnTo>
                    <a:pt x="172" y="44"/>
                  </a:lnTo>
                  <a:lnTo>
                    <a:pt x="172" y="4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1680" y="2821"/>
              <a:ext cx="164" cy="101"/>
            </a:xfrm>
            <a:custGeom>
              <a:avLst/>
              <a:gdLst>
                <a:gd name="T0" fmla="*/ 164 w 164"/>
                <a:gd name="T1" fmla="*/ 40 h 101"/>
                <a:gd name="T2" fmla="*/ 164 w 164"/>
                <a:gd name="T3" fmla="*/ 40 h 101"/>
                <a:gd name="T4" fmla="*/ 160 w 164"/>
                <a:gd name="T5" fmla="*/ 28 h 101"/>
                <a:gd name="T6" fmla="*/ 156 w 164"/>
                <a:gd name="T7" fmla="*/ 20 h 101"/>
                <a:gd name="T8" fmla="*/ 144 w 164"/>
                <a:gd name="T9" fmla="*/ 12 h 101"/>
                <a:gd name="T10" fmla="*/ 136 w 164"/>
                <a:gd name="T11" fmla="*/ 8 h 101"/>
                <a:gd name="T12" fmla="*/ 108 w 164"/>
                <a:gd name="T13" fmla="*/ 0 h 101"/>
                <a:gd name="T14" fmla="*/ 76 w 164"/>
                <a:gd name="T15" fmla="*/ 0 h 101"/>
                <a:gd name="T16" fmla="*/ 76 w 164"/>
                <a:gd name="T17" fmla="*/ 0 h 101"/>
                <a:gd name="T18" fmla="*/ 44 w 164"/>
                <a:gd name="T19" fmla="*/ 8 h 101"/>
                <a:gd name="T20" fmla="*/ 20 w 164"/>
                <a:gd name="T21" fmla="*/ 24 h 101"/>
                <a:gd name="T22" fmla="*/ 12 w 164"/>
                <a:gd name="T23" fmla="*/ 32 h 101"/>
                <a:gd name="T24" fmla="*/ 4 w 164"/>
                <a:gd name="T25" fmla="*/ 40 h 101"/>
                <a:gd name="T26" fmla="*/ 0 w 164"/>
                <a:gd name="T27" fmla="*/ 52 h 101"/>
                <a:gd name="T28" fmla="*/ 0 w 164"/>
                <a:gd name="T29" fmla="*/ 60 h 101"/>
                <a:gd name="T30" fmla="*/ 0 w 164"/>
                <a:gd name="T31" fmla="*/ 60 h 101"/>
                <a:gd name="T32" fmla="*/ 4 w 164"/>
                <a:gd name="T33" fmla="*/ 73 h 101"/>
                <a:gd name="T34" fmla="*/ 12 w 164"/>
                <a:gd name="T35" fmla="*/ 81 h 101"/>
                <a:gd name="T36" fmla="*/ 20 w 164"/>
                <a:gd name="T37" fmla="*/ 89 h 101"/>
                <a:gd name="T38" fmla="*/ 28 w 164"/>
                <a:gd name="T39" fmla="*/ 93 h 101"/>
                <a:gd name="T40" fmla="*/ 56 w 164"/>
                <a:gd name="T41" fmla="*/ 101 h 101"/>
                <a:gd name="T42" fmla="*/ 88 w 164"/>
                <a:gd name="T43" fmla="*/ 101 h 101"/>
                <a:gd name="T44" fmla="*/ 88 w 164"/>
                <a:gd name="T45" fmla="*/ 101 h 101"/>
                <a:gd name="T46" fmla="*/ 120 w 164"/>
                <a:gd name="T47" fmla="*/ 93 h 101"/>
                <a:gd name="T48" fmla="*/ 144 w 164"/>
                <a:gd name="T49" fmla="*/ 81 h 101"/>
                <a:gd name="T50" fmla="*/ 152 w 164"/>
                <a:gd name="T51" fmla="*/ 69 h 101"/>
                <a:gd name="T52" fmla="*/ 160 w 164"/>
                <a:gd name="T53" fmla="*/ 60 h 101"/>
                <a:gd name="T54" fmla="*/ 164 w 164"/>
                <a:gd name="T55" fmla="*/ 52 h 101"/>
                <a:gd name="T56" fmla="*/ 164 w 164"/>
                <a:gd name="T57" fmla="*/ 40 h 101"/>
                <a:gd name="T58" fmla="*/ 164 w 164"/>
                <a:gd name="T59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101">
                  <a:moveTo>
                    <a:pt x="164" y="40"/>
                  </a:moveTo>
                  <a:lnTo>
                    <a:pt x="164" y="40"/>
                  </a:lnTo>
                  <a:lnTo>
                    <a:pt x="160" y="28"/>
                  </a:lnTo>
                  <a:lnTo>
                    <a:pt x="156" y="20"/>
                  </a:lnTo>
                  <a:lnTo>
                    <a:pt x="144" y="12"/>
                  </a:lnTo>
                  <a:lnTo>
                    <a:pt x="136" y="8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4" y="8"/>
                  </a:lnTo>
                  <a:lnTo>
                    <a:pt x="20" y="24"/>
                  </a:lnTo>
                  <a:lnTo>
                    <a:pt x="12" y="32"/>
                  </a:lnTo>
                  <a:lnTo>
                    <a:pt x="4" y="40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73"/>
                  </a:lnTo>
                  <a:lnTo>
                    <a:pt x="12" y="81"/>
                  </a:lnTo>
                  <a:lnTo>
                    <a:pt x="20" y="89"/>
                  </a:lnTo>
                  <a:lnTo>
                    <a:pt x="28" y="93"/>
                  </a:lnTo>
                  <a:lnTo>
                    <a:pt x="56" y="101"/>
                  </a:lnTo>
                  <a:lnTo>
                    <a:pt x="88" y="101"/>
                  </a:lnTo>
                  <a:lnTo>
                    <a:pt x="88" y="101"/>
                  </a:lnTo>
                  <a:lnTo>
                    <a:pt x="120" y="93"/>
                  </a:lnTo>
                  <a:lnTo>
                    <a:pt x="144" y="81"/>
                  </a:lnTo>
                  <a:lnTo>
                    <a:pt x="152" y="69"/>
                  </a:lnTo>
                  <a:lnTo>
                    <a:pt x="160" y="60"/>
                  </a:lnTo>
                  <a:lnTo>
                    <a:pt x="164" y="52"/>
                  </a:lnTo>
                  <a:lnTo>
                    <a:pt x="164" y="40"/>
                  </a:lnTo>
                  <a:lnTo>
                    <a:pt x="164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1684" y="2825"/>
              <a:ext cx="156" cy="97"/>
            </a:xfrm>
            <a:custGeom>
              <a:avLst/>
              <a:gdLst>
                <a:gd name="T0" fmla="*/ 156 w 156"/>
                <a:gd name="T1" fmla="*/ 36 h 97"/>
                <a:gd name="T2" fmla="*/ 156 w 156"/>
                <a:gd name="T3" fmla="*/ 36 h 97"/>
                <a:gd name="T4" fmla="*/ 152 w 156"/>
                <a:gd name="T5" fmla="*/ 28 h 97"/>
                <a:gd name="T6" fmla="*/ 148 w 156"/>
                <a:gd name="T7" fmla="*/ 20 h 97"/>
                <a:gd name="T8" fmla="*/ 128 w 156"/>
                <a:gd name="T9" fmla="*/ 4 h 97"/>
                <a:gd name="T10" fmla="*/ 104 w 156"/>
                <a:gd name="T11" fmla="*/ 0 h 97"/>
                <a:gd name="T12" fmla="*/ 72 w 156"/>
                <a:gd name="T13" fmla="*/ 0 h 97"/>
                <a:gd name="T14" fmla="*/ 72 w 156"/>
                <a:gd name="T15" fmla="*/ 0 h 97"/>
                <a:gd name="T16" fmla="*/ 40 w 156"/>
                <a:gd name="T17" fmla="*/ 8 h 97"/>
                <a:gd name="T18" fmla="*/ 20 w 156"/>
                <a:gd name="T19" fmla="*/ 20 h 97"/>
                <a:gd name="T20" fmla="*/ 4 w 156"/>
                <a:gd name="T21" fmla="*/ 36 h 97"/>
                <a:gd name="T22" fmla="*/ 0 w 156"/>
                <a:gd name="T23" fmla="*/ 48 h 97"/>
                <a:gd name="T24" fmla="*/ 0 w 156"/>
                <a:gd name="T25" fmla="*/ 56 h 97"/>
                <a:gd name="T26" fmla="*/ 0 w 156"/>
                <a:gd name="T27" fmla="*/ 56 h 97"/>
                <a:gd name="T28" fmla="*/ 4 w 156"/>
                <a:gd name="T29" fmla="*/ 69 h 97"/>
                <a:gd name="T30" fmla="*/ 8 w 156"/>
                <a:gd name="T31" fmla="*/ 77 h 97"/>
                <a:gd name="T32" fmla="*/ 28 w 156"/>
                <a:gd name="T33" fmla="*/ 89 h 97"/>
                <a:gd name="T34" fmla="*/ 56 w 156"/>
                <a:gd name="T35" fmla="*/ 97 h 97"/>
                <a:gd name="T36" fmla="*/ 84 w 156"/>
                <a:gd name="T37" fmla="*/ 97 h 97"/>
                <a:gd name="T38" fmla="*/ 84 w 156"/>
                <a:gd name="T39" fmla="*/ 97 h 97"/>
                <a:gd name="T40" fmla="*/ 116 w 156"/>
                <a:gd name="T41" fmla="*/ 89 h 97"/>
                <a:gd name="T42" fmla="*/ 136 w 156"/>
                <a:gd name="T43" fmla="*/ 73 h 97"/>
                <a:gd name="T44" fmla="*/ 152 w 156"/>
                <a:gd name="T45" fmla="*/ 56 h 97"/>
                <a:gd name="T46" fmla="*/ 156 w 156"/>
                <a:gd name="T47" fmla="*/ 48 h 97"/>
                <a:gd name="T48" fmla="*/ 156 w 156"/>
                <a:gd name="T49" fmla="*/ 36 h 97"/>
                <a:gd name="T50" fmla="*/ 156 w 156"/>
                <a:gd name="T51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97">
                  <a:moveTo>
                    <a:pt x="156" y="36"/>
                  </a:moveTo>
                  <a:lnTo>
                    <a:pt x="156" y="36"/>
                  </a:lnTo>
                  <a:lnTo>
                    <a:pt x="152" y="28"/>
                  </a:lnTo>
                  <a:lnTo>
                    <a:pt x="148" y="20"/>
                  </a:lnTo>
                  <a:lnTo>
                    <a:pt x="128" y="4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20" y="20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9"/>
                  </a:lnTo>
                  <a:lnTo>
                    <a:pt x="8" y="77"/>
                  </a:lnTo>
                  <a:lnTo>
                    <a:pt x="28" y="89"/>
                  </a:lnTo>
                  <a:lnTo>
                    <a:pt x="56" y="97"/>
                  </a:lnTo>
                  <a:lnTo>
                    <a:pt x="84" y="97"/>
                  </a:lnTo>
                  <a:lnTo>
                    <a:pt x="84" y="97"/>
                  </a:lnTo>
                  <a:lnTo>
                    <a:pt x="116" y="89"/>
                  </a:lnTo>
                  <a:lnTo>
                    <a:pt x="136" y="73"/>
                  </a:lnTo>
                  <a:lnTo>
                    <a:pt x="152" y="56"/>
                  </a:lnTo>
                  <a:lnTo>
                    <a:pt x="156" y="48"/>
                  </a:lnTo>
                  <a:lnTo>
                    <a:pt x="156" y="36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1688" y="2825"/>
              <a:ext cx="148" cy="93"/>
            </a:xfrm>
            <a:custGeom>
              <a:avLst/>
              <a:gdLst>
                <a:gd name="T0" fmla="*/ 148 w 148"/>
                <a:gd name="T1" fmla="*/ 36 h 93"/>
                <a:gd name="T2" fmla="*/ 148 w 148"/>
                <a:gd name="T3" fmla="*/ 36 h 93"/>
                <a:gd name="T4" fmla="*/ 144 w 148"/>
                <a:gd name="T5" fmla="*/ 28 h 93"/>
                <a:gd name="T6" fmla="*/ 140 w 148"/>
                <a:gd name="T7" fmla="*/ 20 h 93"/>
                <a:gd name="T8" fmla="*/ 124 w 148"/>
                <a:gd name="T9" fmla="*/ 8 h 93"/>
                <a:gd name="T10" fmla="*/ 96 w 148"/>
                <a:gd name="T11" fmla="*/ 0 h 93"/>
                <a:gd name="T12" fmla="*/ 68 w 148"/>
                <a:gd name="T13" fmla="*/ 0 h 93"/>
                <a:gd name="T14" fmla="*/ 68 w 148"/>
                <a:gd name="T15" fmla="*/ 0 h 93"/>
                <a:gd name="T16" fmla="*/ 40 w 148"/>
                <a:gd name="T17" fmla="*/ 8 h 93"/>
                <a:gd name="T18" fmla="*/ 16 w 148"/>
                <a:gd name="T19" fmla="*/ 20 h 93"/>
                <a:gd name="T20" fmla="*/ 4 w 148"/>
                <a:gd name="T21" fmla="*/ 36 h 93"/>
                <a:gd name="T22" fmla="*/ 0 w 148"/>
                <a:gd name="T23" fmla="*/ 48 h 93"/>
                <a:gd name="T24" fmla="*/ 0 w 148"/>
                <a:gd name="T25" fmla="*/ 56 h 93"/>
                <a:gd name="T26" fmla="*/ 0 w 148"/>
                <a:gd name="T27" fmla="*/ 56 h 93"/>
                <a:gd name="T28" fmla="*/ 4 w 148"/>
                <a:gd name="T29" fmla="*/ 65 h 93"/>
                <a:gd name="T30" fmla="*/ 8 w 148"/>
                <a:gd name="T31" fmla="*/ 73 h 93"/>
                <a:gd name="T32" fmla="*/ 28 w 148"/>
                <a:gd name="T33" fmla="*/ 85 h 93"/>
                <a:gd name="T34" fmla="*/ 52 w 148"/>
                <a:gd name="T35" fmla="*/ 93 h 93"/>
                <a:gd name="T36" fmla="*/ 80 w 148"/>
                <a:gd name="T37" fmla="*/ 93 h 93"/>
                <a:gd name="T38" fmla="*/ 80 w 148"/>
                <a:gd name="T39" fmla="*/ 93 h 93"/>
                <a:gd name="T40" fmla="*/ 108 w 148"/>
                <a:gd name="T41" fmla="*/ 85 h 93"/>
                <a:gd name="T42" fmla="*/ 132 w 148"/>
                <a:gd name="T43" fmla="*/ 73 h 93"/>
                <a:gd name="T44" fmla="*/ 144 w 148"/>
                <a:gd name="T45" fmla="*/ 56 h 93"/>
                <a:gd name="T46" fmla="*/ 148 w 148"/>
                <a:gd name="T47" fmla="*/ 48 h 93"/>
                <a:gd name="T48" fmla="*/ 148 w 148"/>
                <a:gd name="T49" fmla="*/ 36 h 93"/>
                <a:gd name="T50" fmla="*/ 148 w 148"/>
                <a:gd name="T51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93">
                  <a:moveTo>
                    <a:pt x="148" y="36"/>
                  </a:moveTo>
                  <a:lnTo>
                    <a:pt x="148" y="36"/>
                  </a:lnTo>
                  <a:lnTo>
                    <a:pt x="144" y="28"/>
                  </a:lnTo>
                  <a:lnTo>
                    <a:pt x="140" y="20"/>
                  </a:lnTo>
                  <a:lnTo>
                    <a:pt x="124" y="8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40" y="8"/>
                  </a:lnTo>
                  <a:lnTo>
                    <a:pt x="16" y="20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28" y="85"/>
                  </a:lnTo>
                  <a:lnTo>
                    <a:pt x="52" y="93"/>
                  </a:lnTo>
                  <a:lnTo>
                    <a:pt x="80" y="93"/>
                  </a:lnTo>
                  <a:lnTo>
                    <a:pt x="80" y="93"/>
                  </a:lnTo>
                  <a:lnTo>
                    <a:pt x="108" y="85"/>
                  </a:lnTo>
                  <a:lnTo>
                    <a:pt x="132" y="73"/>
                  </a:lnTo>
                  <a:lnTo>
                    <a:pt x="144" y="56"/>
                  </a:lnTo>
                  <a:lnTo>
                    <a:pt x="148" y="48"/>
                  </a:lnTo>
                  <a:lnTo>
                    <a:pt x="148" y="36"/>
                  </a:lnTo>
                  <a:lnTo>
                    <a:pt x="148" y="36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1692" y="2829"/>
              <a:ext cx="140" cy="89"/>
            </a:xfrm>
            <a:custGeom>
              <a:avLst/>
              <a:gdLst>
                <a:gd name="T0" fmla="*/ 140 w 140"/>
                <a:gd name="T1" fmla="*/ 32 h 89"/>
                <a:gd name="T2" fmla="*/ 140 w 140"/>
                <a:gd name="T3" fmla="*/ 32 h 89"/>
                <a:gd name="T4" fmla="*/ 140 w 140"/>
                <a:gd name="T5" fmla="*/ 24 h 89"/>
                <a:gd name="T6" fmla="*/ 132 w 140"/>
                <a:gd name="T7" fmla="*/ 16 h 89"/>
                <a:gd name="T8" fmla="*/ 116 w 140"/>
                <a:gd name="T9" fmla="*/ 4 h 89"/>
                <a:gd name="T10" fmla="*/ 92 w 140"/>
                <a:gd name="T11" fmla="*/ 0 h 89"/>
                <a:gd name="T12" fmla="*/ 64 w 140"/>
                <a:gd name="T13" fmla="*/ 0 h 89"/>
                <a:gd name="T14" fmla="*/ 64 w 140"/>
                <a:gd name="T15" fmla="*/ 0 h 89"/>
                <a:gd name="T16" fmla="*/ 36 w 140"/>
                <a:gd name="T17" fmla="*/ 4 h 89"/>
                <a:gd name="T18" fmla="*/ 16 w 140"/>
                <a:gd name="T19" fmla="*/ 20 h 89"/>
                <a:gd name="T20" fmla="*/ 4 w 140"/>
                <a:gd name="T21" fmla="*/ 36 h 89"/>
                <a:gd name="T22" fmla="*/ 0 w 140"/>
                <a:gd name="T23" fmla="*/ 44 h 89"/>
                <a:gd name="T24" fmla="*/ 0 w 140"/>
                <a:gd name="T25" fmla="*/ 52 h 89"/>
                <a:gd name="T26" fmla="*/ 0 w 140"/>
                <a:gd name="T27" fmla="*/ 52 h 89"/>
                <a:gd name="T28" fmla="*/ 4 w 140"/>
                <a:gd name="T29" fmla="*/ 61 h 89"/>
                <a:gd name="T30" fmla="*/ 8 w 140"/>
                <a:gd name="T31" fmla="*/ 69 h 89"/>
                <a:gd name="T32" fmla="*/ 24 w 140"/>
                <a:gd name="T33" fmla="*/ 81 h 89"/>
                <a:gd name="T34" fmla="*/ 48 w 140"/>
                <a:gd name="T35" fmla="*/ 89 h 89"/>
                <a:gd name="T36" fmla="*/ 76 w 140"/>
                <a:gd name="T37" fmla="*/ 89 h 89"/>
                <a:gd name="T38" fmla="*/ 76 w 140"/>
                <a:gd name="T39" fmla="*/ 89 h 89"/>
                <a:gd name="T40" fmla="*/ 104 w 140"/>
                <a:gd name="T41" fmla="*/ 81 h 89"/>
                <a:gd name="T42" fmla="*/ 124 w 140"/>
                <a:gd name="T43" fmla="*/ 69 h 89"/>
                <a:gd name="T44" fmla="*/ 136 w 140"/>
                <a:gd name="T45" fmla="*/ 52 h 89"/>
                <a:gd name="T46" fmla="*/ 140 w 140"/>
                <a:gd name="T47" fmla="*/ 44 h 89"/>
                <a:gd name="T48" fmla="*/ 140 w 140"/>
                <a:gd name="T49" fmla="*/ 32 h 89"/>
                <a:gd name="T50" fmla="*/ 140 w 140"/>
                <a:gd name="T51" fmla="*/ 3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89">
                  <a:moveTo>
                    <a:pt x="140" y="32"/>
                  </a:moveTo>
                  <a:lnTo>
                    <a:pt x="140" y="32"/>
                  </a:lnTo>
                  <a:lnTo>
                    <a:pt x="140" y="24"/>
                  </a:lnTo>
                  <a:lnTo>
                    <a:pt x="132" y="16"/>
                  </a:lnTo>
                  <a:lnTo>
                    <a:pt x="116" y="4"/>
                  </a:lnTo>
                  <a:lnTo>
                    <a:pt x="92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6" y="4"/>
                  </a:lnTo>
                  <a:lnTo>
                    <a:pt x="16" y="20"/>
                  </a:lnTo>
                  <a:lnTo>
                    <a:pt x="4" y="36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61"/>
                  </a:lnTo>
                  <a:lnTo>
                    <a:pt x="8" y="69"/>
                  </a:lnTo>
                  <a:lnTo>
                    <a:pt x="24" y="81"/>
                  </a:lnTo>
                  <a:lnTo>
                    <a:pt x="48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104" y="81"/>
                  </a:lnTo>
                  <a:lnTo>
                    <a:pt x="124" y="69"/>
                  </a:lnTo>
                  <a:lnTo>
                    <a:pt x="136" y="52"/>
                  </a:lnTo>
                  <a:lnTo>
                    <a:pt x="140" y="44"/>
                  </a:lnTo>
                  <a:lnTo>
                    <a:pt x="140" y="32"/>
                  </a:lnTo>
                  <a:lnTo>
                    <a:pt x="140" y="32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1696" y="2829"/>
              <a:ext cx="132" cy="85"/>
            </a:xfrm>
            <a:custGeom>
              <a:avLst/>
              <a:gdLst>
                <a:gd name="T0" fmla="*/ 132 w 132"/>
                <a:gd name="T1" fmla="*/ 32 h 85"/>
                <a:gd name="T2" fmla="*/ 132 w 132"/>
                <a:gd name="T3" fmla="*/ 32 h 85"/>
                <a:gd name="T4" fmla="*/ 132 w 132"/>
                <a:gd name="T5" fmla="*/ 24 h 85"/>
                <a:gd name="T6" fmla="*/ 124 w 132"/>
                <a:gd name="T7" fmla="*/ 20 h 85"/>
                <a:gd name="T8" fmla="*/ 108 w 132"/>
                <a:gd name="T9" fmla="*/ 8 h 85"/>
                <a:gd name="T10" fmla="*/ 88 w 132"/>
                <a:gd name="T11" fmla="*/ 0 h 85"/>
                <a:gd name="T12" fmla="*/ 60 w 132"/>
                <a:gd name="T13" fmla="*/ 0 h 85"/>
                <a:gd name="T14" fmla="*/ 60 w 132"/>
                <a:gd name="T15" fmla="*/ 0 h 85"/>
                <a:gd name="T16" fmla="*/ 36 w 132"/>
                <a:gd name="T17" fmla="*/ 8 h 85"/>
                <a:gd name="T18" fmla="*/ 16 w 132"/>
                <a:gd name="T19" fmla="*/ 20 h 85"/>
                <a:gd name="T20" fmla="*/ 4 w 132"/>
                <a:gd name="T21" fmla="*/ 36 h 85"/>
                <a:gd name="T22" fmla="*/ 0 w 132"/>
                <a:gd name="T23" fmla="*/ 44 h 85"/>
                <a:gd name="T24" fmla="*/ 0 w 132"/>
                <a:gd name="T25" fmla="*/ 52 h 85"/>
                <a:gd name="T26" fmla="*/ 0 w 132"/>
                <a:gd name="T27" fmla="*/ 52 h 85"/>
                <a:gd name="T28" fmla="*/ 0 w 132"/>
                <a:gd name="T29" fmla="*/ 61 h 85"/>
                <a:gd name="T30" fmla="*/ 8 w 132"/>
                <a:gd name="T31" fmla="*/ 69 h 85"/>
                <a:gd name="T32" fmla="*/ 24 w 132"/>
                <a:gd name="T33" fmla="*/ 81 h 85"/>
                <a:gd name="T34" fmla="*/ 44 w 132"/>
                <a:gd name="T35" fmla="*/ 85 h 85"/>
                <a:gd name="T36" fmla="*/ 72 w 132"/>
                <a:gd name="T37" fmla="*/ 85 h 85"/>
                <a:gd name="T38" fmla="*/ 72 w 132"/>
                <a:gd name="T39" fmla="*/ 85 h 85"/>
                <a:gd name="T40" fmla="*/ 96 w 132"/>
                <a:gd name="T41" fmla="*/ 77 h 85"/>
                <a:gd name="T42" fmla="*/ 116 w 132"/>
                <a:gd name="T43" fmla="*/ 65 h 85"/>
                <a:gd name="T44" fmla="*/ 132 w 132"/>
                <a:gd name="T45" fmla="*/ 52 h 85"/>
                <a:gd name="T46" fmla="*/ 132 w 132"/>
                <a:gd name="T47" fmla="*/ 44 h 85"/>
                <a:gd name="T48" fmla="*/ 132 w 132"/>
                <a:gd name="T49" fmla="*/ 32 h 85"/>
                <a:gd name="T50" fmla="*/ 132 w 132"/>
                <a:gd name="T51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85">
                  <a:moveTo>
                    <a:pt x="132" y="32"/>
                  </a:moveTo>
                  <a:lnTo>
                    <a:pt x="132" y="32"/>
                  </a:lnTo>
                  <a:lnTo>
                    <a:pt x="132" y="24"/>
                  </a:lnTo>
                  <a:lnTo>
                    <a:pt x="124" y="20"/>
                  </a:lnTo>
                  <a:lnTo>
                    <a:pt x="108" y="8"/>
                  </a:lnTo>
                  <a:lnTo>
                    <a:pt x="8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6" y="8"/>
                  </a:lnTo>
                  <a:lnTo>
                    <a:pt x="16" y="20"/>
                  </a:lnTo>
                  <a:lnTo>
                    <a:pt x="4" y="36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8" y="69"/>
                  </a:lnTo>
                  <a:lnTo>
                    <a:pt x="24" y="81"/>
                  </a:lnTo>
                  <a:lnTo>
                    <a:pt x="44" y="85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96" y="77"/>
                  </a:lnTo>
                  <a:lnTo>
                    <a:pt x="116" y="65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32" y="32"/>
                  </a:lnTo>
                  <a:lnTo>
                    <a:pt x="132" y="32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1700" y="2833"/>
              <a:ext cx="124" cy="81"/>
            </a:xfrm>
            <a:custGeom>
              <a:avLst/>
              <a:gdLst>
                <a:gd name="T0" fmla="*/ 124 w 124"/>
                <a:gd name="T1" fmla="*/ 32 h 81"/>
                <a:gd name="T2" fmla="*/ 124 w 124"/>
                <a:gd name="T3" fmla="*/ 32 h 81"/>
                <a:gd name="T4" fmla="*/ 124 w 124"/>
                <a:gd name="T5" fmla="*/ 24 h 81"/>
                <a:gd name="T6" fmla="*/ 120 w 124"/>
                <a:gd name="T7" fmla="*/ 16 h 81"/>
                <a:gd name="T8" fmla="*/ 104 w 124"/>
                <a:gd name="T9" fmla="*/ 4 h 81"/>
                <a:gd name="T10" fmla="*/ 80 w 124"/>
                <a:gd name="T11" fmla="*/ 0 h 81"/>
                <a:gd name="T12" fmla="*/ 56 w 124"/>
                <a:gd name="T13" fmla="*/ 0 h 81"/>
                <a:gd name="T14" fmla="*/ 56 w 124"/>
                <a:gd name="T15" fmla="*/ 0 h 81"/>
                <a:gd name="T16" fmla="*/ 32 w 124"/>
                <a:gd name="T17" fmla="*/ 4 h 81"/>
                <a:gd name="T18" fmla="*/ 12 w 124"/>
                <a:gd name="T19" fmla="*/ 16 h 81"/>
                <a:gd name="T20" fmla="*/ 0 w 124"/>
                <a:gd name="T21" fmla="*/ 32 h 81"/>
                <a:gd name="T22" fmla="*/ 0 w 124"/>
                <a:gd name="T23" fmla="*/ 40 h 81"/>
                <a:gd name="T24" fmla="*/ 0 w 124"/>
                <a:gd name="T25" fmla="*/ 48 h 81"/>
                <a:gd name="T26" fmla="*/ 0 w 124"/>
                <a:gd name="T27" fmla="*/ 48 h 81"/>
                <a:gd name="T28" fmla="*/ 0 w 124"/>
                <a:gd name="T29" fmla="*/ 57 h 81"/>
                <a:gd name="T30" fmla="*/ 8 w 124"/>
                <a:gd name="T31" fmla="*/ 61 h 81"/>
                <a:gd name="T32" fmla="*/ 20 w 124"/>
                <a:gd name="T33" fmla="*/ 73 h 81"/>
                <a:gd name="T34" fmla="*/ 44 w 124"/>
                <a:gd name="T35" fmla="*/ 81 h 81"/>
                <a:gd name="T36" fmla="*/ 68 w 124"/>
                <a:gd name="T37" fmla="*/ 77 h 81"/>
                <a:gd name="T38" fmla="*/ 68 w 124"/>
                <a:gd name="T39" fmla="*/ 77 h 81"/>
                <a:gd name="T40" fmla="*/ 92 w 124"/>
                <a:gd name="T41" fmla="*/ 73 h 81"/>
                <a:gd name="T42" fmla="*/ 112 w 124"/>
                <a:gd name="T43" fmla="*/ 61 h 81"/>
                <a:gd name="T44" fmla="*/ 124 w 124"/>
                <a:gd name="T45" fmla="*/ 48 h 81"/>
                <a:gd name="T46" fmla="*/ 124 w 124"/>
                <a:gd name="T47" fmla="*/ 40 h 81"/>
                <a:gd name="T48" fmla="*/ 124 w 124"/>
                <a:gd name="T49" fmla="*/ 32 h 81"/>
                <a:gd name="T50" fmla="*/ 124 w 124"/>
                <a:gd name="T5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81">
                  <a:moveTo>
                    <a:pt x="124" y="32"/>
                  </a:moveTo>
                  <a:lnTo>
                    <a:pt x="124" y="32"/>
                  </a:lnTo>
                  <a:lnTo>
                    <a:pt x="124" y="24"/>
                  </a:lnTo>
                  <a:lnTo>
                    <a:pt x="120" y="16"/>
                  </a:lnTo>
                  <a:lnTo>
                    <a:pt x="104" y="4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2" y="4"/>
                  </a:lnTo>
                  <a:lnTo>
                    <a:pt x="12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7"/>
                  </a:lnTo>
                  <a:lnTo>
                    <a:pt x="8" y="61"/>
                  </a:lnTo>
                  <a:lnTo>
                    <a:pt x="20" y="73"/>
                  </a:lnTo>
                  <a:lnTo>
                    <a:pt x="44" y="81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92" y="73"/>
                  </a:lnTo>
                  <a:lnTo>
                    <a:pt x="112" y="61"/>
                  </a:lnTo>
                  <a:lnTo>
                    <a:pt x="124" y="48"/>
                  </a:lnTo>
                  <a:lnTo>
                    <a:pt x="124" y="40"/>
                  </a:lnTo>
                  <a:lnTo>
                    <a:pt x="124" y="32"/>
                  </a:lnTo>
                  <a:lnTo>
                    <a:pt x="124" y="3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1704" y="2833"/>
              <a:ext cx="120" cy="77"/>
            </a:xfrm>
            <a:custGeom>
              <a:avLst/>
              <a:gdLst>
                <a:gd name="T0" fmla="*/ 120 w 120"/>
                <a:gd name="T1" fmla="*/ 32 h 77"/>
                <a:gd name="T2" fmla="*/ 120 w 120"/>
                <a:gd name="T3" fmla="*/ 32 h 77"/>
                <a:gd name="T4" fmla="*/ 112 w 120"/>
                <a:gd name="T5" fmla="*/ 16 h 77"/>
                <a:gd name="T6" fmla="*/ 96 w 120"/>
                <a:gd name="T7" fmla="*/ 8 h 77"/>
                <a:gd name="T8" fmla="*/ 76 w 120"/>
                <a:gd name="T9" fmla="*/ 0 h 77"/>
                <a:gd name="T10" fmla="*/ 52 w 120"/>
                <a:gd name="T11" fmla="*/ 0 h 77"/>
                <a:gd name="T12" fmla="*/ 52 w 120"/>
                <a:gd name="T13" fmla="*/ 0 h 77"/>
                <a:gd name="T14" fmla="*/ 32 w 120"/>
                <a:gd name="T15" fmla="*/ 8 h 77"/>
                <a:gd name="T16" fmla="*/ 12 w 120"/>
                <a:gd name="T17" fmla="*/ 16 h 77"/>
                <a:gd name="T18" fmla="*/ 0 w 120"/>
                <a:gd name="T19" fmla="*/ 32 h 77"/>
                <a:gd name="T20" fmla="*/ 0 w 120"/>
                <a:gd name="T21" fmla="*/ 40 h 77"/>
                <a:gd name="T22" fmla="*/ 0 w 120"/>
                <a:gd name="T23" fmla="*/ 48 h 77"/>
                <a:gd name="T24" fmla="*/ 0 w 120"/>
                <a:gd name="T25" fmla="*/ 48 h 77"/>
                <a:gd name="T26" fmla="*/ 4 w 120"/>
                <a:gd name="T27" fmla="*/ 61 h 77"/>
                <a:gd name="T28" fmla="*/ 20 w 120"/>
                <a:gd name="T29" fmla="*/ 73 h 77"/>
                <a:gd name="T30" fmla="*/ 40 w 120"/>
                <a:gd name="T31" fmla="*/ 77 h 77"/>
                <a:gd name="T32" fmla="*/ 64 w 120"/>
                <a:gd name="T33" fmla="*/ 77 h 77"/>
                <a:gd name="T34" fmla="*/ 64 w 120"/>
                <a:gd name="T35" fmla="*/ 77 h 77"/>
                <a:gd name="T36" fmla="*/ 88 w 120"/>
                <a:gd name="T37" fmla="*/ 69 h 77"/>
                <a:gd name="T38" fmla="*/ 104 w 120"/>
                <a:gd name="T39" fmla="*/ 61 h 77"/>
                <a:gd name="T40" fmla="*/ 116 w 120"/>
                <a:gd name="T41" fmla="*/ 44 h 77"/>
                <a:gd name="T42" fmla="*/ 120 w 120"/>
                <a:gd name="T43" fmla="*/ 40 h 77"/>
                <a:gd name="T44" fmla="*/ 120 w 120"/>
                <a:gd name="T45" fmla="*/ 32 h 77"/>
                <a:gd name="T46" fmla="*/ 120 w 120"/>
                <a:gd name="T47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77">
                  <a:moveTo>
                    <a:pt x="120" y="32"/>
                  </a:moveTo>
                  <a:lnTo>
                    <a:pt x="120" y="32"/>
                  </a:lnTo>
                  <a:lnTo>
                    <a:pt x="112" y="16"/>
                  </a:lnTo>
                  <a:lnTo>
                    <a:pt x="96" y="8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2" y="8"/>
                  </a:lnTo>
                  <a:lnTo>
                    <a:pt x="12" y="1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61"/>
                  </a:lnTo>
                  <a:lnTo>
                    <a:pt x="20" y="73"/>
                  </a:lnTo>
                  <a:lnTo>
                    <a:pt x="40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88" y="69"/>
                  </a:lnTo>
                  <a:lnTo>
                    <a:pt x="104" y="61"/>
                  </a:lnTo>
                  <a:lnTo>
                    <a:pt x="116" y="44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20" y="32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1704" y="2837"/>
              <a:ext cx="116" cy="69"/>
            </a:xfrm>
            <a:custGeom>
              <a:avLst/>
              <a:gdLst>
                <a:gd name="T0" fmla="*/ 116 w 116"/>
                <a:gd name="T1" fmla="*/ 28 h 69"/>
                <a:gd name="T2" fmla="*/ 116 w 116"/>
                <a:gd name="T3" fmla="*/ 28 h 69"/>
                <a:gd name="T4" fmla="*/ 108 w 116"/>
                <a:gd name="T5" fmla="*/ 16 h 69"/>
                <a:gd name="T6" fmla="*/ 96 w 116"/>
                <a:gd name="T7" fmla="*/ 4 h 69"/>
                <a:gd name="T8" fmla="*/ 76 w 116"/>
                <a:gd name="T9" fmla="*/ 0 h 69"/>
                <a:gd name="T10" fmla="*/ 52 w 116"/>
                <a:gd name="T11" fmla="*/ 0 h 69"/>
                <a:gd name="T12" fmla="*/ 52 w 116"/>
                <a:gd name="T13" fmla="*/ 0 h 69"/>
                <a:gd name="T14" fmla="*/ 32 w 116"/>
                <a:gd name="T15" fmla="*/ 4 h 69"/>
                <a:gd name="T16" fmla="*/ 16 w 116"/>
                <a:gd name="T17" fmla="*/ 16 h 69"/>
                <a:gd name="T18" fmla="*/ 4 w 116"/>
                <a:gd name="T19" fmla="*/ 28 h 69"/>
                <a:gd name="T20" fmla="*/ 0 w 116"/>
                <a:gd name="T21" fmla="*/ 40 h 69"/>
                <a:gd name="T22" fmla="*/ 0 w 116"/>
                <a:gd name="T23" fmla="*/ 40 h 69"/>
                <a:gd name="T24" fmla="*/ 8 w 116"/>
                <a:gd name="T25" fmla="*/ 57 h 69"/>
                <a:gd name="T26" fmla="*/ 20 w 116"/>
                <a:gd name="T27" fmla="*/ 65 h 69"/>
                <a:gd name="T28" fmla="*/ 40 w 116"/>
                <a:gd name="T29" fmla="*/ 69 h 69"/>
                <a:gd name="T30" fmla="*/ 64 w 116"/>
                <a:gd name="T31" fmla="*/ 69 h 69"/>
                <a:gd name="T32" fmla="*/ 64 w 116"/>
                <a:gd name="T33" fmla="*/ 69 h 69"/>
                <a:gd name="T34" fmla="*/ 84 w 116"/>
                <a:gd name="T35" fmla="*/ 65 h 69"/>
                <a:gd name="T36" fmla="*/ 100 w 116"/>
                <a:gd name="T37" fmla="*/ 57 h 69"/>
                <a:gd name="T38" fmla="*/ 112 w 116"/>
                <a:gd name="T39" fmla="*/ 40 h 69"/>
                <a:gd name="T40" fmla="*/ 116 w 116"/>
                <a:gd name="T41" fmla="*/ 28 h 69"/>
                <a:gd name="T42" fmla="*/ 116 w 116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6" h="69">
                  <a:moveTo>
                    <a:pt x="116" y="28"/>
                  </a:moveTo>
                  <a:lnTo>
                    <a:pt x="116" y="28"/>
                  </a:lnTo>
                  <a:lnTo>
                    <a:pt x="108" y="16"/>
                  </a:lnTo>
                  <a:lnTo>
                    <a:pt x="96" y="4"/>
                  </a:lnTo>
                  <a:lnTo>
                    <a:pt x="7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2" y="4"/>
                  </a:lnTo>
                  <a:lnTo>
                    <a:pt x="16" y="16"/>
                  </a:lnTo>
                  <a:lnTo>
                    <a:pt x="4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57"/>
                  </a:lnTo>
                  <a:lnTo>
                    <a:pt x="20" y="65"/>
                  </a:lnTo>
                  <a:lnTo>
                    <a:pt x="40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84" y="65"/>
                  </a:lnTo>
                  <a:lnTo>
                    <a:pt x="100" y="57"/>
                  </a:lnTo>
                  <a:lnTo>
                    <a:pt x="112" y="40"/>
                  </a:lnTo>
                  <a:lnTo>
                    <a:pt x="116" y="28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1708" y="2837"/>
              <a:ext cx="108" cy="69"/>
            </a:xfrm>
            <a:custGeom>
              <a:avLst/>
              <a:gdLst>
                <a:gd name="T0" fmla="*/ 108 w 108"/>
                <a:gd name="T1" fmla="*/ 28 h 69"/>
                <a:gd name="T2" fmla="*/ 108 w 108"/>
                <a:gd name="T3" fmla="*/ 28 h 69"/>
                <a:gd name="T4" fmla="*/ 100 w 108"/>
                <a:gd name="T5" fmla="*/ 16 h 69"/>
                <a:gd name="T6" fmla="*/ 88 w 108"/>
                <a:gd name="T7" fmla="*/ 8 h 69"/>
                <a:gd name="T8" fmla="*/ 72 w 108"/>
                <a:gd name="T9" fmla="*/ 0 h 69"/>
                <a:gd name="T10" fmla="*/ 48 w 108"/>
                <a:gd name="T11" fmla="*/ 0 h 69"/>
                <a:gd name="T12" fmla="*/ 48 w 108"/>
                <a:gd name="T13" fmla="*/ 0 h 69"/>
                <a:gd name="T14" fmla="*/ 28 w 108"/>
                <a:gd name="T15" fmla="*/ 8 h 69"/>
                <a:gd name="T16" fmla="*/ 12 w 108"/>
                <a:gd name="T17" fmla="*/ 16 h 69"/>
                <a:gd name="T18" fmla="*/ 4 w 108"/>
                <a:gd name="T19" fmla="*/ 28 h 69"/>
                <a:gd name="T20" fmla="*/ 0 w 108"/>
                <a:gd name="T21" fmla="*/ 40 h 69"/>
                <a:gd name="T22" fmla="*/ 0 w 108"/>
                <a:gd name="T23" fmla="*/ 40 h 69"/>
                <a:gd name="T24" fmla="*/ 8 w 108"/>
                <a:gd name="T25" fmla="*/ 53 h 69"/>
                <a:gd name="T26" fmla="*/ 20 w 108"/>
                <a:gd name="T27" fmla="*/ 65 h 69"/>
                <a:gd name="T28" fmla="*/ 36 w 108"/>
                <a:gd name="T29" fmla="*/ 69 h 69"/>
                <a:gd name="T30" fmla="*/ 60 w 108"/>
                <a:gd name="T31" fmla="*/ 69 h 69"/>
                <a:gd name="T32" fmla="*/ 60 w 108"/>
                <a:gd name="T33" fmla="*/ 69 h 69"/>
                <a:gd name="T34" fmla="*/ 80 w 108"/>
                <a:gd name="T35" fmla="*/ 65 h 69"/>
                <a:gd name="T36" fmla="*/ 96 w 108"/>
                <a:gd name="T37" fmla="*/ 53 h 69"/>
                <a:gd name="T38" fmla="*/ 104 w 108"/>
                <a:gd name="T39" fmla="*/ 40 h 69"/>
                <a:gd name="T40" fmla="*/ 108 w 108"/>
                <a:gd name="T41" fmla="*/ 28 h 69"/>
                <a:gd name="T42" fmla="*/ 108 w 108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69">
                  <a:moveTo>
                    <a:pt x="108" y="28"/>
                  </a:moveTo>
                  <a:lnTo>
                    <a:pt x="108" y="28"/>
                  </a:lnTo>
                  <a:lnTo>
                    <a:pt x="100" y="16"/>
                  </a:lnTo>
                  <a:lnTo>
                    <a:pt x="88" y="8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28" y="8"/>
                  </a:lnTo>
                  <a:lnTo>
                    <a:pt x="12" y="16"/>
                  </a:lnTo>
                  <a:lnTo>
                    <a:pt x="4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8" y="53"/>
                  </a:lnTo>
                  <a:lnTo>
                    <a:pt x="20" y="65"/>
                  </a:lnTo>
                  <a:lnTo>
                    <a:pt x="36" y="69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80" y="65"/>
                  </a:lnTo>
                  <a:lnTo>
                    <a:pt x="96" y="53"/>
                  </a:lnTo>
                  <a:lnTo>
                    <a:pt x="104" y="40"/>
                  </a:lnTo>
                  <a:lnTo>
                    <a:pt x="108" y="28"/>
                  </a:lnTo>
                  <a:lnTo>
                    <a:pt x="108" y="2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1732" y="2805"/>
              <a:ext cx="96" cy="60"/>
            </a:xfrm>
            <a:custGeom>
              <a:avLst/>
              <a:gdLst>
                <a:gd name="T0" fmla="*/ 0 w 96"/>
                <a:gd name="T1" fmla="*/ 36 h 60"/>
                <a:gd name="T2" fmla="*/ 0 w 96"/>
                <a:gd name="T3" fmla="*/ 36 h 60"/>
                <a:gd name="T4" fmla="*/ 4 w 96"/>
                <a:gd name="T5" fmla="*/ 48 h 60"/>
                <a:gd name="T6" fmla="*/ 16 w 96"/>
                <a:gd name="T7" fmla="*/ 56 h 60"/>
                <a:gd name="T8" fmla="*/ 32 w 96"/>
                <a:gd name="T9" fmla="*/ 60 h 60"/>
                <a:gd name="T10" fmla="*/ 52 w 96"/>
                <a:gd name="T11" fmla="*/ 60 h 60"/>
                <a:gd name="T12" fmla="*/ 52 w 96"/>
                <a:gd name="T13" fmla="*/ 60 h 60"/>
                <a:gd name="T14" fmla="*/ 72 w 96"/>
                <a:gd name="T15" fmla="*/ 56 h 60"/>
                <a:gd name="T16" fmla="*/ 84 w 96"/>
                <a:gd name="T17" fmla="*/ 48 h 60"/>
                <a:gd name="T18" fmla="*/ 96 w 96"/>
                <a:gd name="T19" fmla="*/ 36 h 60"/>
                <a:gd name="T20" fmla="*/ 96 w 96"/>
                <a:gd name="T21" fmla="*/ 24 h 60"/>
                <a:gd name="T22" fmla="*/ 96 w 96"/>
                <a:gd name="T23" fmla="*/ 24 h 60"/>
                <a:gd name="T24" fmla="*/ 92 w 96"/>
                <a:gd name="T25" fmla="*/ 12 h 60"/>
                <a:gd name="T26" fmla="*/ 80 w 96"/>
                <a:gd name="T27" fmla="*/ 4 h 60"/>
                <a:gd name="T28" fmla="*/ 64 w 96"/>
                <a:gd name="T29" fmla="*/ 0 h 60"/>
                <a:gd name="T30" fmla="*/ 44 w 96"/>
                <a:gd name="T31" fmla="*/ 0 h 60"/>
                <a:gd name="T32" fmla="*/ 44 w 96"/>
                <a:gd name="T33" fmla="*/ 0 h 60"/>
                <a:gd name="T34" fmla="*/ 24 w 96"/>
                <a:gd name="T35" fmla="*/ 4 h 60"/>
                <a:gd name="T36" fmla="*/ 12 w 96"/>
                <a:gd name="T37" fmla="*/ 16 h 60"/>
                <a:gd name="T38" fmla="*/ 0 w 96"/>
                <a:gd name="T39" fmla="*/ 24 h 60"/>
                <a:gd name="T40" fmla="*/ 0 w 96"/>
                <a:gd name="T41" fmla="*/ 36 h 60"/>
                <a:gd name="T42" fmla="*/ 0 w 96"/>
                <a:gd name="T43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60">
                  <a:moveTo>
                    <a:pt x="0" y="36"/>
                  </a:moveTo>
                  <a:lnTo>
                    <a:pt x="0" y="36"/>
                  </a:lnTo>
                  <a:lnTo>
                    <a:pt x="4" y="48"/>
                  </a:lnTo>
                  <a:lnTo>
                    <a:pt x="16" y="56"/>
                  </a:lnTo>
                  <a:lnTo>
                    <a:pt x="3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72" y="56"/>
                  </a:lnTo>
                  <a:lnTo>
                    <a:pt x="84" y="48"/>
                  </a:lnTo>
                  <a:lnTo>
                    <a:pt x="96" y="36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2" y="12"/>
                  </a:lnTo>
                  <a:lnTo>
                    <a:pt x="80" y="4"/>
                  </a:lnTo>
                  <a:lnTo>
                    <a:pt x="6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24" y="4"/>
                  </a:lnTo>
                  <a:lnTo>
                    <a:pt x="12" y="1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7" name="Freeform 72"/>
            <p:cNvSpPr>
              <a:spLocks/>
            </p:cNvSpPr>
            <p:nvPr/>
          </p:nvSpPr>
          <p:spPr bwMode="auto">
            <a:xfrm>
              <a:off x="1592" y="2647"/>
              <a:ext cx="436" cy="149"/>
            </a:xfrm>
            <a:custGeom>
              <a:avLst/>
              <a:gdLst>
                <a:gd name="T0" fmla="*/ 0 w 436"/>
                <a:gd name="T1" fmla="*/ 12 h 149"/>
                <a:gd name="T2" fmla="*/ 0 w 436"/>
                <a:gd name="T3" fmla="*/ 12 h 149"/>
                <a:gd name="T4" fmla="*/ 8 w 436"/>
                <a:gd name="T5" fmla="*/ 24 h 149"/>
                <a:gd name="T6" fmla="*/ 36 w 436"/>
                <a:gd name="T7" fmla="*/ 56 h 149"/>
                <a:gd name="T8" fmla="*/ 80 w 436"/>
                <a:gd name="T9" fmla="*/ 93 h 149"/>
                <a:gd name="T10" fmla="*/ 104 w 436"/>
                <a:gd name="T11" fmla="*/ 109 h 149"/>
                <a:gd name="T12" fmla="*/ 136 w 436"/>
                <a:gd name="T13" fmla="*/ 125 h 149"/>
                <a:gd name="T14" fmla="*/ 164 w 436"/>
                <a:gd name="T15" fmla="*/ 137 h 149"/>
                <a:gd name="T16" fmla="*/ 200 w 436"/>
                <a:gd name="T17" fmla="*/ 145 h 149"/>
                <a:gd name="T18" fmla="*/ 236 w 436"/>
                <a:gd name="T19" fmla="*/ 149 h 149"/>
                <a:gd name="T20" fmla="*/ 272 w 436"/>
                <a:gd name="T21" fmla="*/ 141 h 149"/>
                <a:gd name="T22" fmla="*/ 312 w 436"/>
                <a:gd name="T23" fmla="*/ 129 h 149"/>
                <a:gd name="T24" fmla="*/ 352 w 436"/>
                <a:gd name="T25" fmla="*/ 105 h 149"/>
                <a:gd name="T26" fmla="*/ 396 w 436"/>
                <a:gd name="T27" fmla="*/ 68 h 149"/>
                <a:gd name="T28" fmla="*/ 436 w 436"/>
                <a:gd name="T29" fmla="*/ 24 h 149"/>
                <a:gd name="T30" fmla="*/ 428 w 436"/>
                <a:gd name="T31" fmla="*/ 0 h 149"/>
                <a:gd name="T32" fmla="*/ 428 w 436"/>
                <a:gd name="T33" fmla="*/ 0 h 149"/>
                <a:gd name="T34" fmla="*/ 420 w 436"/>
                <a:gd name="T35" fmla="*/ 8 h 149"/>
                <a:gd name="T36" fmla="*/ 392 w 436"/>
                <a:gd name="T37" fmla="*/ 36 h 149"/>
                <a:gd name="T38" fmla="*/ 356 w 436"/>
                <a:gd name="T39" fmla="*/ 64 h 149"/>
                <a:gd name="T40" fmla="*/ 328 w 436"/>
                <a:gd name="T41" fmla="*/ 81 h 149"/>
                <a:gd name="T42" fmla="*/ 304 w 436"/>
                <a:gd name="T43" fmla="*/ 93 h 149"/>
                <a:gd name="T44" fmla="*/ 272 w 436"/>
                <a:gd name="T45" fmla="*/ 105 h 149"/>
                <a:gd name="T46" fmla="*/ 240 w 436"/>
                <a:gd name="T47" fmla="*/ 113 h 149"/>
                <a:gd name="T48" fmla="*/ 204 w 436"/>
                <a:gd name="T49" fmla="*/ 113 h 149"/>
                <a:gd name="T50" fmla="*/ 168 w 436"/>
                <a:gd name="T51" fmla="*/ 109 h 149"/>
                <a:gd name="T52" fmla="*/ 128 w 436"/>
                <a:gd name="T53" fmla="*/ 101 h 149"/>
                <a:gd name="T54" fmla="*/ 88 w 436"/>
                <a:gd name="T55" fmla="*/ 81 h 149"/>
                <a:gd name="T56" fmla="*/ 44 w 436"/>
                <a:gd name="T57" fmla="*/ 52 h 149"/>
                <a:gd name="T58" fmla="*/ 0 w 436"/>
                <a:gd name="T59" fmla="*/ 12 h 149"/>
                <a:gd name="T60" fmla="*/ 0 w 436"/>
                <a:gd name="T61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149">
                  <a:moveTo>
                    <a:pt x="0" y="12"/>
                  </a:moveTo>
                  <a:lnTo>
                    <a:pt x="0" y="12"/>
                  </a:lnTo>
                  <a:lnTo>
                    <a:pt x="8" y="24"/>
                  </a:lnTo>
                  <a:lnTo>
                    <a:pt x="36" y="56"/>
                  </a:lnTo>
                  <a:lnTo>
                    <a:pt x="80" y="93"/>
                  </a:lnTo>
                  <a:lnTo>
                    <a:pt x="104" y="109"/>
                  </a:lnTo>
                  <a:lnTo>
                    <a:pt x="136" y="125"/>
                  </a:lnTo>
                  <a:lnTo>
                    <a:pt x="164" y="137"/>
                  </a:lnTo>
                  <a:lnTo>
                    <a:pt x="200" y="145"/>
                  </a:lnTo>
                  <a:lnTo>
                    <a:pt x="236" y="149"/>
                  </a:lnTo>
                  <a:lnTo>
                    <a:pt x="272" y="141"/>
                  </a:lnTo>
                  <a:lnTo>
                    <a:pt x="312" y="129"/>
                  </a:lnTo>
                  <a:lnTo>
                    <a:pt x="352" y="105"/>
                  </a:lnTo>
                  <a:lnTo>
                    <a:pt x="396" y="68"/>
                  </a:lnTo>
                  <a:lnTo>
                    <a:pt x="436" y="24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0" y="8"/>
                  </a:lnTo>
                  <a:lnTo>
                    <a:pt x="392" y="36"/>
                  </a:lnTo>
                  <a:lnTo>
                    <a:pt x="356" y="64"/>
                  </a:lnTo>
                  <a:lnTo>
                    <a:pt x="328" y="81"/>
                  </a:lnTo>
                  <a:lnTo>
                    <a:pt x="304" y="93"/>
                  </a:lnTo>
                  <a:lnTo>
                    <a:pt x="272" y="105"/>
                  </a:lnTo>
                  <a:lnTo>
                    <a:pt x="240" y="113"/>
                  </a:lnTo>
                  <a:lnTo>
                    <a:pt x="204" y="113"/>
                  </a:lnTo>
                  <a:lnTo>
                    <a:pt x="168" y="109"/>
                  </a:lnTo>
                  <a:lnTo>
                    <a:pt x="128" y="101"/>
                  </a:lnTo>
                  <a:lnTo>
                    <a:pt x="88" y="81"/>
                  </a:lnTo>
                  <a:lnTo>
                    <a:pt x="44" y="5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8" name="Freeform 73"/>
            <p:cNvSpPr>
              <a:spLocks/>
            </p:cNvSpPr>
            <p:nvPr/>
          </p:nvSpPr>
          <p:spPr bwMode="auto">
            <a:xfrm>
              <a:off x="1644" y="2792"/>
              <a:ext cx="304" cy="122"/>
            </a:xfrm>
            <a:custGeom>
              <a:avLst/>
              <a:gdLst>
                <a:gd name="T0" fmla="*/ 0 w 304"/>
                <a:gd name="T1" fmla="*/ 21 h 122"/>
                <a:gd name="T2" fmla="*/ 0 w 304"/>
                <a:gd name="T3" fmla="*/ 21 h 122"/>
                <a:gd name="T4" fmla="*/ 36 w 304"/>
                <a:gd name="T5" fmla="*/ 13 h 122"/>
                <a:gd name="T6" fmla="*/ 72 w 304"/>
                <a:gd name="T7" fmla="*/ 4 h 122"/>
                <a:gd name="T8" fmla="*/ 120 w 304"/>
                <a:gd name="T9" fmla="*/ 0 h 122"/>
                <a:gd name="T10" fmla="*/ 144 w 304"/>
                <a:gd name="T11" fmla="*/ 0 h 122"/>
                <a:gd name="T12" fmla="*/ 168 w 304"/>
                <a:gd name="T13" fmla="*/ 4 h 122"/>
                <a:gd name="T14" fmla="*/ 192 w 304"/>
                <a:gd name="T15" fmla="*/ 13 h 122"/>
                <a:gd name="T16" fmla="*/ 220 w 304"/>
                <a:gd name="T17" fmla="*/ 25 h 122"/>
                <a:gd name="T18" fmla="*/ 244 w 304"/>
                <a:gd name="T19" fmla="*/ 41 h 122"/>
                <a:gd name="T20" fmla="*/ 264 w 304"/>
                <a:gd name="T21" fmla="*/ 61 h 122"/>
                <a:gd name="T22" fmla="*/ 288 w 304"/>
                <a:gd name="T23" fmla="*/ 89 h 122"/>
                <a:gd name="T24" fmla="*/ 304 w 304"/>
                <a:gd name="T25" fmla="*/ 122 h 122"/>
                <a:gd name="T26" fmla="*/ 304 w 304"/>
                <a:gd name="T27" fmla="*/ 122 h 122"/>
                <a:gd name="T28" fmla="*/ 292 w 304"/>
                <a:gd name="T29" fmla="*/ 102 h 122"/>
                <a:gd name="T30" fmla="*/ 272 w 304"/>
                <a:gd name="T31" fmla="*/ 81 h 122"/>
                <a:gd name="T32" fmla="*/ 240 w 304"/>
                <a:gd name="T33" fmla="*/ 61 h 122"/>
                <a:gd name="T34" fmla="*/ 200 w 304"/>
                <a:gd name="T35" fmla="*/ 41 h 122"/>
                <a:gd name="T36" fmla="*/ 176 w 304"/>
                <a:gd name="T37" fmla="*/ 33 h 122"/>
                <a:gd name="T38" fmla="*/ 148 w 304"/>
                <a:gd name="T39" fmla="*/ 25 h 122"/>
                <a:gd name="T40" fmla="*/ 116 w 304"/>
                <a:gd name="T41" fmla="*/ 21 h 122"/>
                <a:gd name="T42" fmla="*/ 80 w 304"/>
                <a:gd name="T43" fmla="*/ 21 h 122"/>
                <a:gd name="T44" fmla="*/ 44 w 304"/>
                <a:gd name="T45" fmla="*/ 21 h 122"/>
                <a:gd name="T46" fmla="*/ 0 w 304"/>
                <a:gd name="T47" fmla="*/ 21 h 122"/>
                <a:gd name="T48" fmla="*/ 0 w 304"/>
                <a:gd name="T49" fmla="*/ 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" h="122">
                  <a:moveTo>
                    <a:pt x="0" y="21"/>
                  </a:moveTo>
                  <a:lnTo>
                    <a:pt x="0" y="21"/>
                  </a:lnTo>
                  <a:lnTo>
                    <a:pt x="36" y="13"/>
                  </a:lnTo>
                  <a:lnTo>
                    <a:pt x="72" y="4"/>
                  </a:lnTo>
                  <a:lnTo>
                    <a:pt x="120" y="0"/>
                  </a:lnTo>
                  <a:lnTo>
                    <a:pt x="144" y="0"/>
                  </a:lnTo>
                  <a:lnTo>
                    <a:pt x="168" y="4"/>
                  </a:lnTo>
                  <a:lnTo>
                    <a:pt x="192" y="13"/>
                  </a:lnTo>
                  <a:lnTo>
                    <a:pt x="220" y="25"/>
                  </a:lnTo>
                  <a:lnTo>
                    <a:pt x="244" y="41"/>
                  </a:lnTo>
                  <a:lnTo>
                    <a:pt x="264" y="61"/>
                  </a:lnTo>
                  <a:lnTo>
                    <a:pt x="288" y="89"/>
                  </a:lnTo>
                  <a:lnTo>
                    <a:pt x="304" y="122"/>
                  </a:lnTo>
                  <a:lnTo>
                    <a:pt x="304" y="122"/>
                  </a:lnTo>
                  <a:lnTo>
                    <a:pt x="292" y="102"/>
                  </a:lnTo>
                  <a:lnTo>
                    <a:pt x="272" y="81"/>
                  </a:lnTo>
                  <a:lnTo>
                    <a:pt x="240" y="61"/>
                  </a:lnTo>
                  <a:lnTo>
                    <a:pt x="200" y="41"/>
                  </a:lnTo>
                  <a:lnTo>
                    <a:pt x="176" y="33"/>
                  </a:lnTo>
                  <a:lnTo>
                    <a:pt x="148" y="25"/>
                  </a:lnTo>
                  <a:lnTo>
                    <a:pt x="116" y="21"/>
                  </a:lnTo>
                  <a:lnTo>
                    <a:pt x="80" y="21"/>
                  </a:lnTo>
                  <a:lnTo>
                    <a:pt x="4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1156" y="2323"/>
              <a:ext cx="368" cy="506"/>
            </a:xfrm>
            <a:custGeom>
              <a:avLst/>
              <a:gdLst>
                <a:gd name="T0" fmla="*/ 148 w 368"/>
                <a:gd name="T1" fmla="*/ 4 h 506"/>
                <a:gd name="T2" fmla="*/ 148 w 368"/>
                <a:gd name="T3" fmla="*/ 4 h 506"/>
                <a:gd name="T4" fmla="*/ 168 w 368"/>
                <a:gd name="T5" fmla="*/ 0 h 506"/>
                <a:gd name="T6" fmla="*/ 184 w 368"/>
                <a:gd name="T7" fmla="*/ 0 h 506"/>
                <a:gd name="T8" fmla="*/ 204 w 368"/>
                <a:gd name="T9" fmla="*/ 4 h 506"/>
                <a:gd name="T10" fmla="*/ 220 w 368"/>
                <a:gd name="T11" fmla="*/ 12 h 506"/>
                <a:gd name="T12" fmla="*/ 256 w 368"/>
                <a:gd name="T13" fmla="*/ 28 h 506"/>
                <a:gd name="T14" fmla="*/ 288 w 368"/>
                <a:gd name="T15" fmla="*/ 56 h 506"/>
                <a:gd name="T16" fmla="*/ 316 w 368"/>
                <a:gd name="T17" fmla="*/ 89 h 506"/>
                <a:gd name="T18" fmla="*/ 336 w 368"/>
                <a:gd name="T19" fmla="*/ 129 h 506"/>
                <a:gd name="T20" fmla="*/ 356 w 368"/>
                <a:gd name="T21" fmla="*/ 178 h 506"/>
                <a:gd name="T22" fmla="*/ 364 w 368"/>
                <a:gd name="T23" fmla="*/ 226 h 506"/>
                <a:gd name="T24" fmla="*/ 364 w 368"/>
                <a:gd name="T25" fmla="*/ 226 h 506"/>
                <a:gd name="T26" fmla="*/ 368 w 368"/>
                <a:gd name="T27" fmla="*/ 267 h 506"/>
                <a:gd name="T28" fmla="*/ 368 w 368"/>
                <a:gd name="T29" fmla="*/ 303 h 506"/>
                <a:gd name="T30" fmla="*/ 364 w 368"/>
                <a:gd name="T31" fmla="*/ 336 h 506"/>
                <a:gd name="T32" fmla="*/ 356 w 368"/>
                <a:gd name="T33" fmla="*/ 372 h 506"/>
                <a:gd name="T34" fmla="*/ 348 w 368"/>
                <a:gd name="T35" fmla="*/ 405 h 506"/>
                <a:gd name="T36" fmla="*/ 332 w 368"/>
                <a:gd name="T37" fmla="*/ 433 h 506"/>
                <a:gd name="T38" fmla="*/ 316 w 368"/>
                <a:gd name="T39" fmla="*/ 457 h 506"/>
                <a:gd name="T40" fmla="*/ 296 w 368"/>
                <a:gd name="T41" fmla="*/ 482 h 506"/>
                <a:gd name="T42" fmla="*/ 296 w 368"/>
                <a:gd name="T43" fmla="*/ 482 h 506"/>
                <a:gd name="T44" fmla="*/ 260 w 368"/>
                <a:gd name="T45" fmla="*/ 473 h 506"/>
                <a:gd name="T46" fmla="*/ 216 w 368"/>
                <a:gd name="T47" fmla="*/ 473 h 506"/>
                <a:gd name="T48" fmla="*/ 196 w 368"/>
                <a:gd name="T49" fmla="*/ 477 h 506"/>
                <a:gd name="T50" fmla="*/ 172 w 368"/>
                <a:gd name="T51" fmla="*/ 482 h 506"/>
                <a:gd name="T52" fmla="*/ 148 w 368"/>
                <a:gd name="T53" fmla="*/ 494 h 506"/>
                <a:gd name="T54" fmla="*/ 124 w 368"/>
                <a:gd name="T55" fmla="*/ 506 h 506"/>
                <a:gd name="T56" fmla="*/ 124 w 368"/>
                <a:gd name="T57" fmla="*/ 506 h 506"/>
                <a:gd name="T58" fmla="*/ 104 w 368"/>
                <a:gd name="T59" fmla="*/ 490 h 506"/>
                <a:gd name="T60" fmla="*/ 80 w 368"/>
                <a:gd name="T61" fmla="*/ 469 h 506"/>
                <a:gd name="T62" fmla="*/ 64 w 368"/>
                <a:gd name="T63" fmla="*/ 449 h 506"/>
                <a:gd name="T64" fmla="*/ 48 w 368"/>
                <a:gd name="T65" fmla="*/ 425 h 506"/>
                <a:gd name="T66" fmla="*/ 32 w 368"/>
                <a:gd name="T67" fmla="*/ 397 h 506"/>
                <a:gd name="T68" fmla="*/ 20 w 368"/>
                <a:gd name="T69" fmla="*/ 364 h 506"/>
                <a:gd name="T70" fmla="*/ 8 w 368"/>
                <a:gd name="T71" fmla="*/ 332 h 506"/>
                <a:gd name="T72" fmla="*/ 4 w 368"/>
                <a:gd name="T73" fmla="*/ 299 h 506"/>
                <a:gd name="T74" fmla="*/ 4 w 368"/>
                <a:gd name="T75" fmla="*/ 299 h 506"/>
                <a:gd name="T76" fmla="*/ 0 w 368"/>
                <a:gd name="T77" fmla="*/ 247 h 506"/>
                <a:gd name="T78" fmla="*/ 4 w 368"/>
                <a:gd name="T79" fmla="*/ 194 h 506"/>
                <a:gd name="T80" fmla="*/ 16 w 368"/>
                <a:gd name="T81" fmla="*/ 145 h 506"/>
                <a:gd name="T82" fmla="*/ 32 w 368"/>
                <a:gd name="T83" fmla="*/ 105 h 506"/>
                <a:gd name="T84" fmla="*/ 52 w 368"/>
                <a:gd name="T85" fmla="*/ 69 h 506"/>
                <a:gd name="T86" fmla="*/ 80 w 368"/>
                <a:gd name="T87" fmla="*/ 36 h 506"/>
                <a:gd name="T88" fmla="*/ 96 w 368"/>
                <a:gd name="T89" fmla="*/ 24 h 506"/>
                <a:gd name="T90" fmla="*/ 112 w 368"/>
                <a:gd name="T91" fmla="*/ 16 h 506"/>
                <a:gd name="T92" fmla="*/ 132 w 368"/>
                <a:gd name="T93" fmla="*/ 8 h 506"/>
                <a:gd name="T94" fmla="*/ 148 w 368"/>
                <a:gd name="T95" fmla="*/ 4 h 506"/>
                <a:gd name="T96" fmla="*/ 148 w 368"/>
                <a:gd name="T97" fmla="*/ 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8" h="506">
                  <a:moveTo>
                    <a:pt x="148" y="4"/>
                  </a:moveTo>
                  <a:lnTo>
                    <a:pt x="148" y="4"/>
                  </a:lnTo>
                  <a:lnTo>
                    <a:pt x="168" y="0"/>
                  </a:lnTo>
                  <a:lnTo>
                    <a:pt x="184" y="0"/>
                  </a:lnTo>
                  <a:lnTo>
                    <a:pt x="204" y="4"/>
                  </a:lnTo>
                  <a:lnTo>
                    <a:pt x="220" y="12"/>
                  </a:lnTo>
                  <a:lnTo>
                    <a:pt x="256" y="28"/>
                  </a:lnTo>
                  <a:lnTo>
                    <a:pt x="288" y="56"/>
                  </a:lnTo>
                  <a:lnTo>
                    <a:pt x="316" y="89"/>
                  </a:lnTo>
                  <a:lnTo>
                    <a:pt x="336" y="129"/>
                  </a:lnTo>
                  <a:lnTo>
                    <a:pt x="356" y="178"/>
                  </a:lnTo>
                  <a:lnTo>
                    <a:pt x="364" y="226"/>
                  </a:lnTo>
                  <a:lnTo>
                    <a:pt x="364" y="226"/>
                  </a:lnTo>
                  <a:lnTo>
                    <a:pt x="368" y="267"/>
                  </a:lnTo>
                  <a:lnTo>
                    <a:pt x="368" y="303"/>
                  </a:lnTo>
                  <a:lnTo>
                    <a:pt x="364" y="336"/>
                  </a:lnTo>
                  <a:lnTo>
                    <a:pt x="356" y="372"/>
                  </a:lnTo>
                  <a:lnTo>
                    <a:pt x="348" y="405"/>
                  </a:lnTo>
                  <a:lnTo>
                    <a:pt x="332" y="433"/>
                  </a:lnTo>
                  <a:lnTo>
                    <a:pt x="316" y="457"/>
                  </a:lnTo>
                  <a:lnTo>
                    <a:pt x="296" y="482"/>
                  </a:lnTo>
                  <a:lnTo>
                    <a:pt x="296" y="482"/>
                  </a:lnTo>
                  <a:lnTo>
                    <a:pt x="260" y="473"/>
                  </a:lnTo>
                  <a:lnTo>
                    <a:pt x="216" y="473"/>
                  </a:lnTo>
                  <a:lnTo>
                    <a:pt x="196" y="477"/>
                  </a:lnTo>
                  <a:lnTo>
                    <a:pt x="172" y="482"/>
                  </a:lnTo>
                  <a:lnTo>
                    <a:pt x="148" y="494"/>
                  </a:lnTo>
                  <a:lnTo>
                    <a:pt x="124" y="506"/>
                  </a:lnTo>
                  <a:lnTo>
                    <a:pt x="124" y="506"/>
                  </a:lnTo>
                  <a:lnTo>
                    <a:pt x="104" y="490"/>
                  </a:lnTo>
                  <a:lnTo>
                    <a:pt x="80" y="469"/>
                  </a:lnTo>
                  <a:lnTo>
                    <a:pt x="64" y="449"/>
                  </a:lnTo>
                  <a:lnTo>
                    <a:pt x="48" y="425"/>
                  </a:lnTo>
                  <a:lnTo>
                    <a:pt x="32" y="397"/>
                  </a:lnTo>
                  <a:lnTo>
                    <a:pt x="20" y="364"/>
                  </a:lnTo>
                  <a:lnTo>
                    <a:pt x="8" y="332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0" y="247"/>
                  </a:lnTo>
                  <a:lnTo>
                    <a:pt x="4" y="194"/>
                  </a:lnTo>
                  <a:lnTo>
                    <a:pt x="16" y="145"/>
                  </a:lnTo>
                  <a:lnTo>
                    <a:pt x="32" y="105"/>
                  </a:lnTo>
                  <a:lnTo>
                    <a:pt x="52" y="69"/>
                  </a:lnTo>
                  <a:lnTo>
                    <a:pt x="80" y="36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32" y="8"/>
                  </a:lnTo>
                  <a:lnTo>
                    <a:pt x="148" y="4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0" name="Freeform 75"/>
            <p:cNvSpPr>
              <a:spLocks/>
            </p:cNvSpPr>
            <p:nvPr/>
          </p:nvSpPr>
          <p:spPr bwMode="auto">
            <a:xfrm>
              <a:off x="1188" y="2339"/>
              <a:ext cx="308" cy="474"/>
            </a:xfrm>
            <a:custGeom>
              <a:avLst/>
              <a:gdLst>
                <a:gd name="T0" fmla="*/ 124 w 308"/>
                <a:gd name="T1" fmla="*/ 4 h 474"/>
                <a:gd name="T2" fmla="*/ 124 w 308"/>
                <a:gd name="T3" fmla="*/ 4 h 474"/>
                <a:gd name="T4" fmla="*/ 136 w 308"/>
                <a:gd name="T5" fmla="*/ 0 h 474"/>
                <a:gd name="T6" fmla="*/ 152 w 308"/>
                <a:gd name="T7" fmla="*/ 0 h 474"/>
                <a:gd name="T8" fmla="*/ 184 w 308"/>
                <a:gd name="T9" fmla="*/ 8 h 474"/>
                <a:gd name="T10" fmla="*/ 212 w 308"/>
                <a:gd name="T11" fmla="*/ 28 h 474"/>
                <a:gd name="T12" fmla="*/ 240 w 308"/>
                <a:gd name="T13" fmla="*/ 53 h 474"/>
                <a:gd name="T14" fmla="*/ 260 w 308"/>
                <a:gd name="T15" fmla="*/ 85 h 474"/>
                <a:gd name="T16" fmla="*/ 280 w 308"/>
                <a:gd name="T17" fmla="*/ 121 h 474"/>
                <a:gd name="T18" fmla="*/ 296 w 308"/>
                <a:gd name="T19" fmla="*/ 166 h 474"/>
                <a:gd name="T20" fmla="*/ 304 w 308"/>
                <a:gd name="T21" fmla="*/ 215 h 474"/>
                <a:gd name="T22" fmla="*/ 304 w 308"/>
                <a:gd name="T23" fmla="*/ 215 h 474"/>
                <a:gd name="T24" fmla="*/ 308 w 308"/>
                <a:gd name="T25" fmla="*/ 247 h 474"/>
                <a:gd name="T26" fmla="*/ 308 w 308"/>
                <a:gd name="T27" fmla="*/ 283 h 474"/>
                <a:gd name="T28" fmla="*/ 304 w 308"/>
                <a:gd name="T29" fmla="*/ 316 h 474"/>
                <a:gd name="T30" fmla="*/ 296 w 308"/>
                <a:gd name="T31" fmla="*/ 348 h 474"/>
                <a:gd name="T32" fmla="*/ 288 w 308"/>
                <a:gd name="T33" fmla="*/ 376 h 474"/>
                <a:gd name="T34" fmla="*/ 276 w 308"/>
                <a:gd name="T35" fmla="*/ 405 h 474"/>
                <a:gd name="T36" fmla="*/ 264 w 308"/>
                <a:gd name="T37" fmla="*/ 429 h 474"/>
                <a:gd name="T38" fmla="*/ 248 w 308"/>
                <a:gd name="T39" fmla="*/ 449 h 474"/>
                <a:gd name="T40" fmla="*/ 248 w 308"/>
                <a:gd name="T41" fmla="*/ 449 h 474"/>
                <a:gd name="T42" fmla="*/ 216 w 308"/>
                <a:gd name="T43" fmla="*/ 445 h 474"/>
                <a:gd name="T44" fmla="*/ 180 w 308"/>
                <a:gd name="T45" fmla="*/ 445 h 474"/>
                <a:gd name="T46" fmla="*/ 160 w 308"/>
                <a:gd name="T47" fmla="*/ 449 h 474"/>
                <a:gd name="T48" fmla="*/ 140 w 308"/>
                <a:gd name="T49" fmla="*/ 453 h 474"/>
                <a:gd name="T50" fmla="*/ 120 w 308"/>
                <a:gd name="T51" fmla="*/ 461 h 474"/>
                <a:gd name="T52" fmla="*/ 100 w 308"/>
                <a:gd name="T53" fmla="*/ 474 h 474"/>
                <a:gd name="T54" fmla="*/ 100 w 308"/>
                <a:gd name="T55" fmla="*/ 474 h 474"/>
                <a:gd name="T56" fmla="*/ 84 w 308"/>
                <a:gd name="T57" fmla="*/ 457 h 474"/>
                <a:gd name="T58" fmla="*/ 68 w 308"/>
                <a:gd name="T59" fmla="*/ 441 h 474"/>
                <a:gd name="T60" fmla="*/ 52 w 308"/>
                <a:gd name="T61" fmla="*/ 421 h 474"/>
                <a:gd name="T62" fmla="*/ 36 w 308"/>
                <a:gd name="T63" fmla="*/ 397 h 474"/>
                <a:gd name="T64" fmla="*/ 24 w 308"/>
                <a:gd name="T65" fmla="*/ 372 h 474"/>
                <a:gd name="T66" fmla="*/ 16 w 308"/>
                <a:gd name="T67" fmla="*/ 344 h 474"/>
                <a:gd name="T68" fmla="*/ 8 w 308"/>
                <a:gd name="T69" fmla="*/ 312 h 474"/>
                <a:gd name="T70" fmla="*/ 0 w 308"/>
                <a:gd name="T71" fmla="*/ 279 h 474"/>
                <a:gd name="T72" fmla="*/ 0 w 308"/>
                <a:gd name="T73" fmla="*/ 279 h 474"/>
                <a:gd name="T74" fmla="*/ 0 w 308"/>
                <a:gd name="T75" fmla="*/ 231 h 474"/>
                <a:gd name="T76" fmla="*/ 0 w 308"/>
                <a:gd name="T77" fmla="*/ 182 h 474"/>
                <a:gd name="T78" fmla="*/ 12 w 308"/>
                <a:gd name="T79" fmla="*/ 138 h 474"/>
                <a:gd name="T80" fmla="*/ 24 w 308"/>
                <a:gd name="T81" fmla="*/ 97 h 474"/>
                <a:gd name="T82" fmla="*/ 44 w 308"/>
                <a:gd name="T83" fmla="*/ 65 h 474"/>
                <a:gd name="T84" fmla="*/ 64 w 308"/>
                <a:gd name="T85" fmla="*/ 36 h 474"/>
                <a:gd name="T86" fmla="*/ 92 w 308"/>
                <a:gd name="T87" fmla="*/ 16 h 474"/>
                <a:gd name="T88" fmla="*/ 108 w 308"/>
                <a:gd name="T89" fmla="*/ 8 h 474"/>
                <a:gd name="T90" fmla="*/ 124 w 308"/>
                <a:gd name="T91" fmla="*/ 4 h 474"/>
                <a:gd name="T92" fmla="*/ 124 w 308"/>
                <a:gd name="T93" fmla="*/ 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8" h="474">
                  <a:moveTo>
                    <a:pt x="124" y="4"/>
                  </a:moveTo>
                  <a:lnTo>
                    <a:pt x="124" y="4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84" y="8"/>
                  </a:lnTo>
                  <a:lnTo>
                    <a:pt x="212" y="28"/>
                  </a:lnTo>
                  <a:lnTo>
                    <a:pt x="240" y="53"/>
                  </a:lnTo>
                  <a:lnTo>
                    <a:pt x="260" y="85"/>
                  </a:lnTo>
                  <a:lnTo>
                    <a:pt x="280" y="121"/>
                  </a:lnTo>
                  <a:lnTo>
                    <a:pt x="296" y="166"/>
                  </a:lnTo>
                  <a:lnTo>
                    <a:pt x="304" y="215"/>
                  </a:lnTo>
                  <a:lnTo>
                    <a:pt x="304" y="215"/>
                  </a:lnTo>
                  <a:lnTo>
                    <a:pt x="308" y="247"/>
                  </a:lnTo>
                  <a:lnTo>
                    <a:pt x="308" y="283"/>
                  </a:lnTo>
                  <a:lnTo>
                    <a:pt x="304" y="316"/>
                  </a:lnTo>
                  <a:lnTo>
                    <a:pt x="296" y="348"/>
                  </a:lnTo>
                  <a:lnTo>
                    <a:pt x="288" y="376"/>
                  </a:lnTo>
                  <a:lnTo>
                    <a:pt x="276" y="405"/>
                  </a:lnTo>
                  <a:lnTo>
                    <a:pt x="264" y="429"/>
                  </a:lnTo>
                  <a:lnTo>
                    <a:pt x="248" y="449"/>
                  </a:lnTo>
                  <a:lnTo>
                    <a:pt x="248" y="449"/>
                  </a:lnTo>
                  <a:lnTo>
                    <a:pt x="216" y="445"/>
                  </a:lnTo>
                  <a:lnTo>
                    <a:pt x="180" y="445"/>
                  </a:lnTo>
                  <a:lnTo>
                    <a:pt x="160" y="449"/>
                  </a:lnTo>
                  <a:lnTo>
                    <a:pt x="140" y="453"/>
                  </a:lnTo>
                  <a:lnTo>
                    <a:pt x="120" y="461"/>
                  </a:lnTo>
                  <a:lnTo>
                    <a:pt x="100" y="474"/>
                  </a:lnTo>
                  <a:lnTo>
                    <a:pt x="100" y="474"/>
                  </a:lnTo>
                  <a:lnTo>
                    <a:pt x="84" y="457"/>
                  </a:lnTo>
                  <a:lnTo>
                    <a:pt x="68" y="441"/>
                  </a:lnTo>
                  <a:lnTo>
                    <a:pt x="52" y="421"/>
                  </a:lnTo>
                  <a:lnTo>
                    <a:pt x="36" y="397"/>
                  </a:lnTo>
                  <a:lnTo>
                    <a:pt x="24" y="372"/>
                  </a:lnTo>
                  <a:lnTo>
                    <a:pt x="16" y="344"/>
                  </a:lnTo>
                  <a:lnTo>
                    <a:pt x="8" y="312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31"/>
                  </a:lnTo>
                  <a:lnTo>
                    <a:pt x="0" y="182"/>
                  </a:lnTo>
                  <a:lnTo>
                    <a:pt x="12" y="138"/>
                  </a:lnTo>
                  <a:lnTo>
                    <a:pt x="24" y="97"/>
                  </a:lnTo>
                  <a:lnTo>
                    <a:pt x="44" y="65"/>
                  </a:lnTo>
                  <a:lnTo>
                    <a:pt x="64" y="36"/>
                  </a:lnTo>
                  <a:lnTo>
                    <a:pt x="92" y="16"/>
                  </a:lnTo>
                  <a:lnTo>
                    <a:pt x="108" y="8"/>
                  </a:lnTo>
                  <a:lnTo>
                    <a:pt x="124" y="4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1" name="Freeform 76"/>
            <p:cNvSpPr>
              <a:spLocks/>
            </p:cNvSpPr>
            <p:nvPr/>
          </p:nvSpPr>
          <p:spPr bwMode="auto">
            <a:xfrm>
              <a:off x="1112" y="2201"/>
              <a:ext cx="356" cy="320"/>
            </a:xfrm>
            <a:custGeom>
              <a:avLst/>
              <a:gdLst>
                <a:gd name="T0" fmla="*/ 232 w 356"/>
                <a:gd name="T1" fmla="*/ 16 h 320"/>
                <a:gd name="T2" fmla="*/ 232 w 356"/>
                <a:gd name="T3" fmla="*/ 16 h 320"/>
                <a:gd name="T4" fmla="*/ 216 w 356"/>
                <a:gd name="T5" fmla="*/ 4 h 320"/>
                <a:gd name="T6" fmla="*/ 196 w 356"/>
                <a:gd name="T7" fmla="*/ 0 h 320"/>
                <a:gd name="T8" fmla="*/ 172 w 356"/>
                <a:gd name="T9" fmla="*/ 0 h 320"/>
                <a:gd name="T10" fmla="*/ 152 w 356"/>
                <a:gd name="T11" fmla="*/ 8 h 320"/>
                <a:gd name="T12" fmla="*/ 128 w 356"/>
                <a:gd name="T13" fmla="*/ 20 h 320"/>
                <a:gd name="T14" fmla="*/ 108 w 356"/>
                <a:gd name="T15" fmla="*/ 41 h 320"/>
                <a:gd name="T16" fmla="*/ 88 w 356"/>
                <a:gd name="T17" fmla="*/ 69 h 320"/>
                <a:gd name="T18" fmla="*/ 72 w 356"/>
                <a:gd name="T19" fmla="*/ 101 h 320"/>
                <a:gd name="T20" fmla="*/ 72 w 356"/>
                <a:gd name="T21" fmla="*/ 101 h 320"/>
                <a:gd name="T22" fmla="*/ 44 w 356"/>
                <a:gd name="T23" fmla="*/ 154 h 320"/>
                <a:gd name="T24" fmla="*/ 28 w 356"/>
                <a:gd name="T25" fmla="*/ 203 h 320"/>
                <a:gd name="T26" fmla="*/ 16 w 356"/>
                <a:gd name="T27" fmla="*/ 243 h 320"/>
                <a:gd name="T28" fmla="*/ 8 w 356"/>
                <a:gd name="T29" fmla="*/ 272 h 320"/>
                <a:gd name="T30" fmla="*/ 0 w 356"/>
                <a:gd name="T31" fmla="*/ 312 h 320"/>
                <a:gd name="T32" fmla="*/ 0 w 356"/>
                <a:gd name="T33" fmla="*/ 320 h 320"/>
                <a:gd name="T34" fmla="*/ 0 w 356"/>
                <a:gd name="T35" fmla="*/ 320 h 320"/>
                <a:gd name="T36" fmla="*/ 20 w 356"/>
                <a:gd name="T37" fmla="*/ 272 h 320"/>
                <a:gd name="T38" fmla="*/ 40 w 356"/>
                <a:gd name="T39" fmla="*/ 223 h 320"/>
                <a:gd name="T40" fmla="*/ 68 w 356"/>
                <a:gd name="T41" fmla="*/ 174 h 320"/>
                <a:gd name="T42" fmla="*/ 100 w 356"/>
                <a:gd name="T43" fmla="*/ 126 h 320"/>
                <a:gd name="T44" fmla="*/ 116 w 356"/>
                <a:gd name="T45" fmla="*/ 106 h 320"/>
                <a:gd name="T46" fmla="*/ 136 w 356"/>
                <a:gd name="T47" fmla="*/ 89 h 320"/>
                <a:gd name="T48" fmla="*/ 156 w 356"/>
                <a:gd name="T49" fmla="*/ 77 h 320"/>
                <a:gd name="T50" fmla="*/ 180 w 356"/>
                <a:gd name="T51" fmla="*/ 69 h 320"/>
                <a:gd name="T52" fmla="*/ 200 w 356"/>
                <a:gd name="T53" fmla="*/ 69 h 320"/>
                <a:gd name="T54" fmla="*/ 224 w 356"/>
                <a:gd name="T55" fmla="*/ 73 h 320"/>
                <a:gd name="T56" fmla="*/ 224 w 356"/>
                <a:gd name="T57" fmla="*/ 73 h 320"/>
                <a:gd name="T58" fmla="*/ 264 w 356"/>
                <a:gd name="T59" fmla="*/ 97 h 320"/>
                <a:gd name="T60" fmla="*/ 296 w 356"/>
                <a:gd name="T61" fmla="*/ 114 h 320"/>
                <a:gd name="T62" fmla="*/ 296 w 356"/>
                <a:gd name="T63" fmla="*/ 114 h 320"/>
                <a:gd name="T64" fmla="*/ 308 w 356"/>
                <a:gd name="T65" fmla="*/ 118 h 320"/>
                <a:gd name="T66" fmla="*/ 324 w 356"/>
                <a:gd name="T67" fmla="*/ 122 h 320"/>
                <a:gd name="T68" fmla="*/ 332 w 356"/>
                <a:gd name="T69" fmla="*/ 118 h 320"/>
                <a:gd name="T70" fmla="*/ 344 w 356"/>
                <a:gd name="T71" fmla="*/ 110 h 320"/>
                <a:gd name="T72" fmla="*/ 352 w 356"/>
                <a:gd name="T73" fmla="*/ 101 h 320"/>
                <a:gd name="T74" fmla="*/ 356 w 356"/>
                <a:gd name="T75" fmla="*/ 89 h 320"/>
                <a:gd name="T76" fmla="*/ 356 w 356"/>
                <a:gd name="T77" fmla="*/ 77 h 320"/>
                <a:gd name="T78" fmla="*/ 352 w 356"/>
                <a:gd name="T79" fmla="*/ 65 h 320"/>
                <a:gd name="T80" fmla="*/ 352 w 356"/>
                <a:gd name="T81" fmla="*/ 65 h 320"/>
                <a:gd name="T82" fmla="*/ 352 w 356"/>
                <a:gd name="T83" fmla="*/ 61 h 320"/>
                <a:gd name="T84" fmla="*/ 348 w 356"/>
                <a:gd name="T85" fmla="*/ 65 h 320"/>
                <a:gd name="T86" fmla="*/ 340 w 356"/>
                <a:gd name="T87" fmla="*/ 73 h 320"/>
                <a:gd name="T88" fmla="*/ 328 w 356"/>
                <a:gd name="T89" fmla="*/ 81 h 320"/>
                <a:gd name="T90" fmla="*/ 320 w 356"/>
                <a:gd name="T91" fmla="*/ 85 h 320"/>
                <a:gd name="T92" fmla="*/ 312 w 356"/>
                <a:gd name="T93" fmla="*/ 81 h 320"/>
                <a:gd name="T94" fmla="*/ 312 w 356"/>
                <a:gd name="T95" fmla="*/ 81 h 320"/>
                <a:gd name="T96" fmla="*/ 292 w 356"/>
                <a:gd name="T97" fmla="*/ 73 h 320"/>
                <a:gd name="T98" fmla="*/ 276 w 356"/>
                <a:gd name="T99" fmla="*/ 57 h 320"/>
                <a:gd name="T100" fmla="*/ 260 w 356"/>
                <a:gd name="T101" fmla="*/ 41 h 320"/>
                <a:gd name="T102" fmla="*/ 232 w 356"/>
                <a:gd name="T103" fmla="*/ 16 h 320"/>
                <a:gd name="T104" fmla="*/ 232 w 356"/>
                <a:gd name="T105" fmla="*/ 1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320">
                  <a:moveTo>
                    <a:pt x="232" y="16"/>
                  </a:moveTo>
                  <a:lnTo>
                    <a:pt x="232" y="16"/>
                  </a:lnTo>
                  <a:lnTo>
                    <a:pt x="216" y="4"/>
                  </a:lnTo>
                  <a:lnTo>
                    <a:pt x="196" y="0"/>
                  </a:lnTo>
                  <a:lnTo>
                    <a:pt x="172" y="0"/>
                  </a:lnTo>
                  <a:lnTo>
                    <a:pt x="152" y="8"/>
                  </a:lnTo>
                  <a:lnTo>
                    <a:pt x="128" y="20"/>
                  </a:lnTo>
                  <a:lnTo>
                    <a:pt x="108" y="41"/>
                  </a:lnTo>
                  <a:lnTo>
                    <a:pt x="88" y="69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44" y="154"/>
                  </a:lnTo>
                  <a:lnTo>
                    <a:pt x="28" y="203"/>
                  </a:lnTo>
                  <a:lnTo>
                    <a:pt x="16" y="243"/>
                  </a:lnTo>
                  <a:lnTo>
                    <a:pt x="8" y="272"/>
                  </a:lnTo>
                  <a:lnTo>
                    <a:pt x="0" y="312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20" y="272"/>
                  </a:lnTo>
                  <a:lnTo>
                    <a:pt x="40" y="223"/>
                  </a:lnTo>
                  <a:lnTo>
                    <a:pt x="68" y="174"/>
                  </a:lnTo>
                  <a:lnTo>
                    <a:pt x="100" y="126"/>
                  </a:lnTo>
                  <a:lnTo>
                    <a:pt x="116" y="106"/>
                  </a:lnTo>
                  <a:lnTo>
                    <a:pt x="136" y="89"/>
                  </a:lnTo>
                  <a:lnTo>
                    <a:pt x="156" y="77"/>
                  </a:lnTo>
                  <a:lnTo>
                    <a:pt x="180" y="69"/>
                  </a:lnTo>
                  <a:lnTo>
                    <a:pt x="200" y="69"/>
                  </a:lnTo>
                  <a:lnTo>
                    <a:pt x="224" y="73"/>
                  </a:lnTo>
                  <a:lnTo>
                    <a:pt x="224" y="73"/>
                  </a:lnTo>
                  <a:lnTo>
                    <a:pt x="264" y="97"/>
                  </a:lnTo>
                  <a:lnTo>
                    <a:pt x="296" y="114"/>
                  </a:lnTo>
                  <a:lnTo>
                    <a:pt x="296" y="114"/>
                  </a:lnTo>
                  <a:lnTo>
                    <a:pt x="308" y="118"/>
                  </a:lnTo>
                  <a:lnTo>
                    <a:pt x="324" y="122"/>
                  </a:lnTo>
                  <a:lnTo>
                    <a:pt x="332" y="118"/>
                  </a:lnTo>
                  <a:lnTo>
                    <a:pt x="344" y="110"/>
                  </a:lnTo>
                  <a:lnTo>
                    <a:pt x="352" y="101"/>
                  </a:lnTo>
                  <a:lnTo>
                    <a:pt x="356" y="89"/>
                  </a:lnTo>
                  <a:lnTo>
                    <a:pt x="356" y="77"/>
                  </a:lnTo>
                  <a:lnTo>
                    <a:pt x="352" y="65"/>
                  </a:lnTo>
                  <a:lnTo>
                    <a:pt x="352" y="65"/>
                  </a:lnTo>
                  <a:lnTo>
                    <a:pt x="352" y="61"/>
                  </a:lnTo>
                  <a:lnTo>
                    <a:pt x="348" y="65"/>
                  </a:lnTo>
                  <a:lnTo>
                    <a:pt x="340" y="73"/>
                  </a:lnTo>
                  <a:lnTo>
                    <a:pt x="328" y="81"/>
                  </a:lnTo>
                  <a:lnTo>
                    <a:pt x="320" y="85"/>
                  </a:lnTo>
                  <a:lnTo>
                    <a:pt x="312" y="81"/>
                  </a:lnTo>
                  <a:lnTo>
                    <a:pt x="312" y="81"/>
                  </a:lnTo>
                  <a:lnTo>
                    <a:pt x="292" y="73"/>
                  </a:lnTo>
                  <a:lnTo>
                    <a:pt x="276" y="57"/>
                  </a:lnTo>
                  <a:lnTo>
                    <a:pt x="260" y="41"/>
                  </a:lnTo>
                  <a:lnTo>
                    <a:pt x="232" y="16"/>
                  </a:lnTo>
                  <a:lnTo>
                    <a:pt x="232" y="16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2" name="Freeform 77"/>
            <p:cNvSpPr>
              <a:spLocks/>
            </p:cNvSpPr>
            <p:nvPr/>
          </p:nvSpPr>
          <p:spPr bwMode="auto">
            <a:xfrm>
              <a:off x="1288" y="2813"/>
              <a:ext cx="192" cy="121"/>
            </a:xfrm>
            <a:custGeom>
              <a:avLst/>
              <a:gdLst>
                <a:gd name="T0" fmla="*/ 192 w 192"/>
                <a:gd name="T1" fmla="*/ 73 h 121"/>
                <a:gd name="T2" fmla="*/ 192 w 192"/>
                <a:gd name="T3" fmla="*/ 73 h 121"/>
                <a:gd name="T4" fmla="*/ 188 w 192"/>
                <a:gd name="T5" fmla="*/ 85 h 121"/>
                <a:gd name="T6" fmla="*/ 180 w 192"/>
                <a:gd name="T7" fmla="*/ 93 h 121"/>
                <a:gd name="T8" fmla="*/ 172 w 192"/>
                <a:gd name="T9" fmla="*/ 105 h 121"/>
                <a:gd name="T10" fmla="*/ 156 w 192"/>
                <a:gd name="T11" fmla="*/ 109 h 121"/>
                <a:gd name="T12" fmla="*/ 144 w 192"/>
                <a:gd name="T13" fmla="*/ 117 h 121"/>
                <a:gd name="T14" fmla="*/ 124 w 192"/>
                <a:gd name="T15" fmla="*/ 117 h 121"/>
                <a:gd name="T16" fmla="*/ 108 w 192"/>
                <a:gd name="T17" fmla="*/ 121 h 121"/>
                <a:gd name="T18" fmla="*/ 88 w 192"/>
                <a:gd name="T19" fmla="*/ 117 h 121"/>
                <a:gd name="T20" fmla="*/ 88 w 192"/>
                <a:gd name="T21" fmla="*/ 117 h 121"/>
                <a:gd name="T22" fmla="*/ 68 w 192"/>
                <a:gd name="T23" fmla="*/ 113 h 121"/>
                <a:gd name="T24" fmla="*/ 52 w 192"/>
                <a:gd name="T25" fmla="*/ 109 h 121"/>
                <a:gd name="T26" fmla="*/ 36 w 192"/>
                <a:gd name="T27" fmla="*/ 101 h 121"/>
                <a:gd name="T28" fmla="*/ 24 w 192"/>
                <a:gd name="T29" fmla="*/ 93 h 121"/>
                <a:gd name="T30" fmla="*/ 12 w 192"/>
                <a:gd name="T31" fmla="*/ 81 h 121"/>
                <a:gd name="T32" fmla="*/ 4 w 192"/>
                <a:gd name="T33" fmla="*/ 73 h 121"/>
                <a:gd name="T34" fmla="*/ 0 w 192"/>
                <a:gd name="T35" fmla="*/ 60 h 121"/>
                <a:gd name="T36" fmla="*/ 0 w 192"/>
                <a:gd name="T37" fmla="*/ 48 h 121"/>
                <a:gd name="T38" fmla="*/ 0 w 192"/>
                <a:gd name="T39" fmla="*/ 48 h 121"/>
                <a:gd name="T40" fmla="*/ 4 w 192"/>
                <a:gd name="T41" fmla="*/ 36 h 121"/>
                <a:gd name="T42" fmla="*/ 12 w 192"/>
                <a:gd name="T43" fmla="*/ 24 h 121"/>
                <a:gd name="T44" fmla="*/ 20 w 192"/>
                <a:gd name="T45" fmla="*/ 16 h 121"/>
                <a:gd name="T46" fmla="*/ 32 w 192"/>
                <a:gd name="T47" fmla="*/ 8 h 121"/>
                <a:gd name="T48" fmla="*/ 48 w 192"/>
                <a:gd name="T49" fmla="*/ 4 h 121"/>
                <a:gd name="T50" fmla="*/ 68 w 192"/>
                <a:gd name="T51" fmla="*/ 0 h 121"/>
                <a:gd name="T52" fmla="*/ 84 w 192"/>
                <a:gd name="T53" fmla="*/ 0 h 121"/>
                <a:gd name="T54" fmla="*/ 104 w 192"/>
                <a:gd name="T55" fmla="*/ 0 h 121"/>
                <a:gd name="T56" fmla="*/ 104 w 192"/>
                <a:gd name="T57" fmla="*/ 0 h 121"/>
                <a:gd name="T58" fmla="*/ 124 w 192"/>
                <a:gd name="T59" fmla="*/ 4 h 121"/>
                <a:gd name="T60" fmla="*/ 140 w 192"/>
                <a:gd name="T61" fmla="*/ 8 h 121"/>
                <a:gd name="T62" fmla="*/ 156 w 192"/>
                <a:gd name="T63" fmla="*/ 16 h 121"/>
                <a:gd name="T64" fmla="*/ 168 w 192"/>
                <a:gd name="T65" fmla="*/ 24 h 121"/>
                <a:gd name="T66" fmla="*/ 180 w 192"/>
                <a:gd name="T67" fmla="*/ 36 h 121"/>
                <a:gd name="T68" fmla="*/ 188 w 192"/>
                <a:gd name="T69" fmla="*/ 48 h 121"/>
                <a:gd name="T70" fmla="*/ 192 w 192"/>
                <a:gd name="T71" fmla="*/ 60 h 121"/>
                <a:gd name="T72" fmla="*/ 192 w 192"/>
                <a:gd name="T73" fmla="*/ 73 h 121"/>
                <a:gd name="T74" fmla="*/ 192 w 192"/>
                <a:gd name="T75" fmla="*/ 7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21">
                  <a:moveTo>
                    <a:pt x="192" y="73"/>
                  </a:moveTo>
                  <a:lnTo>
                    <a:pt x="192" y="73"/>
                  </a:lnTo>
                  <a:lnTo>
                    <a:pt x="188" y="85"/>
                  </a:lnTo>
                  <a:lnTo>
                    <a:pt x="180" y="93"/>
                  </a:lnTo>
                  <a:lnTo>
                    <a:pt x="172" y="105"/>
                  </a:lnTo>
                  <a:lnTo>
                    <a:pt x="156" y="109"/>
                  </a:lnTo>
                  <a:lnTo>
                    <a:pt x="144" y="117"/>
                  </a:lnTo>
                  <a:lnTo>
                    <a:pt x="124" y="117"/>
                  </a:lnTo>
                  <a:lnTo>
                    <a:pt x="108" y="121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68" y="113"/>
                  </a:lnTo>
                  <a:lnTo>
                    <a:pt x="52" y="109"/>
                  </a:lnTo>
                  <a:lnTo>
                    <a:pt x="36" y="101"/>
                  </a:lnTo>
                  <a:lnTo>
                    <a:pt x="24" y="93"/>
                  </a:lnTo>
                  <a:lnTo>
                    <a:pt x="12" y="81"/>
                  </a:lnTo>
                  <a:lnTo>
                    <a:pt x="4" y="73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12" y="24"/>
                  </a:lnTo>
                  <a:lnTo>
                    <a:pt x="20" y="16"/>
                  </a:lnTo>
                  <a:lnTo>
                    <a:pt x="32" y="8"/>
                  </a:lnTo>
                  <a:lnTo>
                    <a:pt x="48" y="4"/>
                  </a:lnTo>
                  <a:lnTo>
                    <a:pt x="68" y="0"/>
                  </a:lnTo>
                  <a:lnTo>
                    <a:pt x="8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4" y="4"/>
                  </a:lnTo>
                  <a:lnTo>
                    <a:pt x="140" y="8"/>
                  </a:lnTo>
                  <a:lnTo>
                    <a:pt x="156" y="16"/>
                  </a:lnTo>
                  <a:lnTo>
                    <a:pt x="168" y="24"/>
                  </a:lnTo>
                  <a:lnTo>
                    <a:pt x="180" y="36"/>
                  </a:lnTo>
                  <a:lnTo>
                    <a:pt x="188" y="48"/>
                  </a:lnTo>
                  <a:lnTo>
                    <a:pt x="192" y="60"/>
                  </a:lnTo>
                  <a:lnTo>
                    <a:pt x="192" y="73"/>
                  </a:lnTo>
                  <a:lnTo>
                    <a:pt x="192" y="73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3" name="Freeform 78"/>
            <p:cNvSpPr>
              <a:spLocks/>
            </p:cNvSpPr>
            <p:nvPr/>
          </p:nvSpPr>
          <p:spPr bwMode="auto">
            <a:xfrm>
              <a:off x="1292" y="2813"/>
              <a:ext cx="184" cy="117"/>
            </a:xfrm>
            <a:custGeom>
              <a:avLst/>
              <a:gdLst>
                <a:gd name="T0" fmla="*/ 0 w 184"/>
                <a:gd name="T1" fmla="*/ 48 h 117"/>
                <a:gd name="T2" fmla="*/ 0 w 184"/>
                <a:gd name="T3" fmla="*/ 48 h 117"/>
                <a:gd name="T4" fmla="*/ 4 w 184"/>
                <a:gd name="T5" fmla="*/ 36 h 117"/>
                <a:gd name="T6" fmla="*/ 12 w 184"/>
                <a:gd name="T7" fmla="*/ 24 h 117"/>
                <a:gd name="T8" fmla="*/ 20 w 184"/>
                <a:gd name="T9" fmla="*/ 16 h 117"/>
                <a:gd name="T10" fmla="*/ 32 w 184"/>
                <a:gd name="T11" fmla="*/ 8 h 117"/>
                <a:gd name="T12" fmla="*/ 64 w 184"/>
                <a:gd name="T13" fmla="*/ 0 h 117"/>
                <a:gd name="T14" fmla="*/ 100 w 184"/>
                <a:gd name="T15" fmla="*/ 0 h 117"/>
                <a:gd name="T16" fmla="*/ 100 w 184"/>
                <a:gd name="T17" fmla="*/ 0 h 117"/>
                <a:gd name="T18" fmla="*/ 136 w 184"/>
                <a:gd name="T19" fmla="*/ 12 h 117"/>
                <a:gd name="T20" fmla="*/ 164 w 184"/>
                <a:gd name="T21" fmla="*/ 28 h 117"/>
                <a:gd name="T22" fmla="*/ 172 w 184"/>
                <a:gd name="T23" fmla="*/ 36 h 117"/>
                <a:gd name="T24" fmla="*/ 180 w 184"/>
                <a:gd name="T25" fmla="*/ 48 h 117"/>
                <a:gd name="T26" fmla="*/ 184 w 184"/>
                <a:gd name="T27" fmla="*/ 60 h 117"/>
                <a:gd name="T28" fmla="*/ 184 w 184"/>
                <a:gd name="T29" fmla="*/ 73 h 117"/>
                <a:gd name="T30" fmla="*/ 184 w 184"/>
                <a:gd name="T31" fmla="*/ 73 h 117"/>
                <a:gd name="T32" fmla="*/ 180 w 184"/>
                <a:gd name="T33" fmla="*/ 81 h 117"/>
                <a:gd name="T34" fmla="*/ 172 w 184"/>
                <a:gd name="T35" fmla="*/ 93 h 117"/>
                <a:gd name="T36" fmla="*/ 164 w 184"/>
                <a:gd name="T37" fmla="*/ 101 h 117"/>
                <a:gd name="T38" fmla="*/ 152 w 184"/>
                <a:gd name="T39" fmla="*/ 109 h 117"/>
                <a:gd name="T40" fmla="*/ 120 w 184"/>
                <a:gd name="T41" fmla="*/ 117 h 117"/>
                <a:gd name="T42" fmla="*/ 84 w 184"/>
                <a:gd name="T43" fmla="*/ 117 h 117"/>
                <a:gd name="T44" fmla="*/ 84 w 184"/>
                <a:gd name="T45" fmla="*/ 117 h 117"/>
                <a:gd name="T46" fmla="*/ 48 w 184"/>
                <a:gd name="T47" fmla="*/ 109 h 117"/>
                <a:gd name="T48" fmla="*/ 20 w 184"/>
                <a:gd name="T49" fmla="*/ 93 h 117"/>
                <a:gd name="T50" fmla="*/ 12 w 184"/>
                <a:gd name="T51" fmla="*/ 81 h 117"/>
                <a:gd name="T52" fmla="*/ 4 w 184"/>
                <a:gd name="T53" fmla="*/ 68 h 117"/>
                <a:gd name="T54" fmla="*/ 0 w 184"/>
                <a:gd name="T55" fmla="*/ 60 h 117"/>
                <a:gd name="T56" fmla="*/ 0 w 184"/>
                <a:gd name="T57" fmla="*/ 48 h 117"/>
                <a:gd name="T58" fmla="*/ 0 w 184"/>
                <a:gd name="T5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117">
                  <a:moveTo>
                    <a:pt x="0" y="48"/>
                  </a:moveTo>
                  <a:lnTo>
                    <a:pt x="0" y="48"/>
                  </a:lnTo>
                  <a:lnTo>
                    <a:pt x="4" y="36"/>
                  </a:lnTo>
                  <a:lnTo>
                    <a:pt x="12" y="24"/>
                  </a:lnTo>
                  <a:lnTo>
                    <a:pt x="20" y="16"/>
                  </a:lnTo>
                  <a:lnTo>
                    <a:pt x="32" y="8"/>
                  </a:lnTo>
                  <a:lnTo>
                    <a:pt x="6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36" y="12"/>
                  </a:lnTo>
                  <a:lnTo>
                    <a:pt x="164" y="28"/>
                  </a:lnTo>
                  <a:lnTo>
                    <a:pt x="172" y="36"/>
                  </a:lnTo>
                  <a:lnTo>
                    <a:pt x="180" y="48"/>
                  </a:lnTo>
                  <a:lnTo>
                    <a:pt x="184" y="60"/>
                  </a:lnTo>
                  <a:lnTo>
                    <a:pt x="184" y="73"/>
                  </a:lnTo>
                  <a:lnTo>
                    <a:pt x="184" y="73"/>
                  </a:lnTo>
                  <a:lnTo>
                    <a:pt x="180" y="81"/>
                  </a:lnTo>
                  <a:lnTo>
                    <a:pt x="172" y="93"/>
                  </a:lnTo>
                  <a:lnTo>
                    <a:pt x="164" y="101"/>
                  </a:lnTo>
                  <a:lnTo>
                    <a:pt x="152" y="109"/>
                  </a:lnTo>
                  <a:lnTo>
                    <a:pt x="120" y="117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48" y="109"/>
                  </a:lnTo>
                  <a:lnTo>
                    <a:pt x="20" y="93"/>
                  </a:lnTo>
                  <a:lnTo>
                    <a:pt x="12" y="81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4" name="Freeform 79"/>
            <p:cNvSpPr>
              <a:spLocks/>
            </p:cNvSpPr>
            <p:nvPr/>
          </p:nvSpPr>
          <p:spPr bwMode="auto">
            <a:xfrm>
              <a:off x="1296" y="2817"/>
              <a:ext cx="176" cy="109"/>
            </a:xfrm>
            <a:custGeom>
              <a:avLst/>
              <a:gdLst>
                <a:gd name="T0" fmla="*/ 0 w 176"/>
                <a:gd name="T1" fmla="*/ 44 h 109"/>
                <a:gd name="T2" fmla="*/ 0 w 176"/>
                <a:gd name="T3" fmla="*/ 44 h 109"/>
                <a:gd name="T4" fmla="*/ 4 w 176"/>
                <a:gd name="T5" fmla="*/ 32 h 109"/>
                <a:gd name="T6" fmla="*/ 8 w 176"/>
                <a:gd name="T7" fmla="*/ 24 h 109"/>
                <a:gd name="T8" fmla="*/ 20 w 176"/>
                <a:gd name="T9" fmla="*/ 16 h 109"/>
                <a:gd name="T10" fmla="*/ 32 w 176"/>
                <a:gd name="T11" fmla="*/ 8 h 109"/>
                <a:gd name="T12" fmla="*/ 60 w 176"/>
                <a:gd name="T13" fmla="*/ 0 h 109"/>
                <a:gd name="T14" fmla="*/ 96 w 176"/>
                <a:gd name="T15" fmla="*/ 0 h 109"/>
                <a:gd name="T16" fmla="*/ 96 w 176"/>
                <a:gd name="T17" fmla="*/ 0 h 109"/>
                <a:gd name="T18" fmla="*/ 128 w 176"/>
                <a:gd name="T19" fmla="*/ 8 h 109"/>
                <a:gd name="T20" fmla="*/ 156 w 176"/>
                <a:gd name="T21" fmla="*/ 24 h 109"/>
                <a:gd name="T22" fmla="*/ 164 w 176"/>
                <a:gd name="T23" fmla="*/ 32 h 109"/>
                <a:gd name="T24" fmla="*/ 172 w 176"/>
                <a:gd name="T25" fmla="*/ 44 h 109"/>
                <a:gd name="T26" fmla="*/ 176 w 176"/>
                <a:gd name="T27" fmla="*/ 56 h 109"/>
                <a:gd name="T28" fmla="*/ 176 w 176"/>
                <a:gd name="T29" fmla="*/ 69 h 109"/>
                <a:gd name="T30" fmla="*/ 176 w 176"/>
                <a:gd name="T31" fmla="*/ 69 h 109"/>
                <a:gd name="T32" fmla="*/ 172 w 176"/>
                <a:gd name="T33" fmla="*/ 77 h 109"/>
                <a:gd name="T34" fmla="*/ 164 w 176"/>
                <a:gd name="T35" fmla="*/ 89 h 109"/>
                <a:gd name="T36" fmla="*/ 156 w 176"/>
                <a:gd name="T37" fmla="*/ 97 h 109"/>
                <a:gd name="T38" fmla="*/ 144 w 176"/>
                <a:gd name="T39" fmla="*/ 101 h 109"/>
                <a:gd name="T40" fmla="*/ 116 w 176"/>
                <a:gd name="T41" fmla="*/ 109 h 109"/>
                <a:gd name="T42" fmla="*/ 80 w 176"/>
                <a:gd name="T43" fmla="*/ 109 h 109"/>
                <a:gd name="T44" fmla="*/ 80 w 176"/>
                <a:gd name="T45" fmla="*/ 109 h 109"/>
                <a:gd name="T46" fmla="*/ 48 w 176"/>
                <a:gd name="T47" fmla="*/ 101 h 109"/>
                <a:gd name="T48" fmla="*/ 20 w 176"/>
                <a:gd name="T49" fmla="*/ 85 h 109"/>
                <a:gd name="T50" fmla="*/ 12 w 176"/>
                <a:gd name="T51" fmla="*/ 77 h 109"/>
                <a:gd name="T52" fmla="*/ 4 w 176"/>
                <a:gd name="T53" fmla="*/ 64 h 109"/>
                <a:gd name="T54" fmla="*/ 0 w 176"/>
                <a:gd name="T55" fmla="*/ 56 h 109"/>
                <a:gd name="T56" fmla="*/ 0 w 176"/>
                <a:gd name="T57" fmla="*/ 44 h 109"/>
                <a:gd name="T58" fmla="*/ 0 w 176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6" h="109">
                  <a:moveTo>
                    <a:pt x="0" y="44"/>
                  </a:moveTo>
                  <a:lnTo>
                    <a:pt x="0" y="4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20" y="16"/>
                  </a:lnTo>
                  <a:lnTo>
                    <a:pt x="32" y="8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28" y="8"/>
                  </a:lnTo>
                  <a:lnTo>
                    <a:pt x="156" y="24"/>
                  </a:lnTo>
                  <a:lnTo>
                    <a:pt x="164" y="32"/>
                  </a:lnTo>
                  <a:lnTo>
                    <a:pt x="172" y="44"/>
                  </a:lnTo>
                  <a:lnTo>
                    <a:pt x="176" y="56"/>
                  </a:lnTo>
                  <a:lnTo>
                    <a:pt x="176" y="69"/>
                  </a:lnTo>
                  <a:lnTo>
                    <a:pt x="176" y="69"/>
                  </a:lnTo>
                  <a:lnTo>
                    <a:pt x="172" y="77"/>
                  </a:lnTo>
                  <a:lnTo>
                    <a:pt x="164" y="89"/>
                  </a:lnTo>
                  <a:lnTo>
                    <a:pt x="156" y="97"/>
                  </a:lnTo>
                  <a:lnTo>
                    <a:pt x="144" y="101"/>
                  </a:lnTo>
                  <a:lnTo>
                    <a:pt x="116" y="109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48" y="101"/>
                  </a:lnTo>
                  <a:lnTo>
                    <a:pt x="20" y="85"/>
                  </a:lnTo>
                  <a:lnTo>
                    <a:pt x="12" y="77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5" name="Freeform 80"/>
            <p:cNvSpPr>
              <a:spLocks/>
            </p:cNvSpPr>
            <p:nvPr/>
          </p:nvSpPr>
          <p:spPr bwMode="auto">
            <a:xfrm>
              <a:off x="1300" y="2817"/>
              <a:ext cx="168" cy="109"/>
            </a:xfrm>
            <a:custGeom>
              <a:avLst/>
              <a:gdLst>
                <a:gd name="T0" fmla="*/ 0 w 168"/>
                <a:gd name="T1" fmla="*/ 44 h 109"/>
                <a:gd name="T2" fmla="*/ 0 w 168"/>
                <a:gd name="T3" fmla="*/ 44 h 109"/>
                <a:gd name="T4" fmla="*/ 4 w 168"/>
                <a:gd name="T5" fmla="*/ 32 h 109"/>
                <a:gd name="T6" fmla="*/ 8 w 168"/>
                <a:gd name="T7" fmla="*/ 24 h 109"/>
                <a:gd name="T8" fmla="*/ 16 w 168"/>
                <a:gd name="T9" fmla="*/ 16 h 109"/>
                <a:gd name="T10" fmla="*/ 28 w 168"/>
                <a:gd name="T11" fmla="*/ 8 h 109"/>
                <a:gd name="T12" fmla="*/ 56 w 168"/>
                <a:gd name="T13" fmla="*/ 0 h 109"/>
                <a:gd name="T14" fmla="*/ 92 w 168"/>
                <a:gd name="T15" fmla="*/ 4 h 109"/>
                <a:gd name="T16" fmla="*/ 92 w 168"/>
                <a:gd name="T17" fmla="*/ 4 h 109"/>
                <a:gd name="T18" fmla="*/ 124 w 168"/>
                <a:gd name="T19" fmla="*/ 12 h 109"/>
                <a:gd name="T20" fmla="*/ 148 w 168"/>
                <a:gd name="T21" fmla="*/ 24 h 109"/>
                <a:gd name="T22" fmla="*/ 156 w 168"/>
                <a:gd name="T23" fmla="*/ 36 h 109"/>
                <a:gd name="T24" fmla="*/ 164 w 168"/>
                <a:gd name="T25" fmla="*/ 44 h 109"/>
                <a:gd name="T26" fmla="*/ 168 w 168"/>
                <a:gd name="T27" fmla="*/ 56 h 109"/>
                <a:gd name="T28" fmla="*/ 168 w 168"/>
                <a:gd name="T29" fmla="*/ 64 h 109"/>
                <a:gd name="T30" fmla="*/ 168 w 168"/>
                <a:gd name="T31" fmla="*/ 64 h 109"/>
                <a:gd name="T32" fmla="*/ 164 w 168"/>
                <a:gd name="T33" fmla="*/ 77 h 109"/>
                <a:gd name="T34" fmla="*/ 160 w 168"/>
                <a:gd name="T35" fmla="*/ 85 h 109"/>
                <a:gd name="T36" fmla="*/ 148 w 168"/>
                <a:gd name="T37" fmla="*/ 93 h 109"/>
                <a:gd name="T38" fmla="*/ 140 w 168"/>
                <a:gd name="T39" fmla="*/ 101 h 109"/>
                <a:gd name="T40" fmla="*/ 108 w 168"/>
                <a:gd name="T41" fmla="*/ 109 h 109"/>
                <a:gd name="T42" fmla="*/ 76 w 168"/>
                <a:gd name="T43" fmla="*/ 109 h 109"/>
                <a:gd name="T44" fmla="*/ 76 w 168"/>
                <a:gd name="T45" fmla="*/ 109 h 109"/>
                <a:gd name="T46" fmla="*/ 44 w 168"/>
                <a:gd name="T47" fmla="*/ 101 h 109"/>
                <a:gd name="T48" fmla="*/ 20 w 168"/>
                <a:gd name="T49" fmla="*/ 85 h 109"/>
                <a:gd name="T50" fmla="*/ 8 w 168"/>
                <a:gd name="T51" fmla="*/ 77 h 109"/>
                <a:gd name="T52" fmla="*/ 4 w 168"/>
                <a:gd name="T53" fmla="*/ 64 h 109"/>
                <a:gd name="T54" fmla="*/ 0 w 168"/>
                <a:gd name="T55" fmla="*/ 56 h 109"/>
                <a:gd name="T56" fmla="*/ 0 w 168"/>
                <a:gd name="T57" fmla="*/ 44 h 109"/>
                <a:gd name="T58" fmla="*/ 0 w 168"/>
                <a:gd name="T59" fmla="*/ 4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8" h="109">
                  <a:moveTo>
                    <a:pt x="0" y="44"/>
                  </a:moveTo>
                  <a:lnTo>
                    <a:pt x="0" y="44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8" y="8"/>
                  </a:lnTo>
                  <a:lnTo>
                    <a:pt x="56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124" y="12"/>
                  </a:lnTo>
                  <a:lnTo>
                    <a:pt x="148" y="24"/>
                  </a:lnTo>
                  <a:lnTo>
                    <a:pt x="156" y="36"/>
                  </a:lnTo>
                  <a:lnTo>
                    <a:pt x="164" y="44"/>
                  </a:lnTo>
                  <a:lnTo>
                    <a:pt x="168" y="56"/>
                  </a:lnTo>
                  <a:lnTo>
                    <a:pt x="168" y="64"/>
                  </a:lnTo>
                  <a:lnTo>
                    <a:pt x="168" y="64"/>
                  </a:lnTo>
                  <a:lnTo>
                    <a:pt x="164" y="77"/>
                  </a:lnTo>
                  <a:lnTo>
                    <a:pt x="160" y="85"/>
                  </a:lnTo>
                  <a:lnTo>
                    <a:pt x="148" y="93"/>
                  </a:lnTo>
                  <a:lnTo>
                    <a:pt x="140" y="101"/>
                  </a:lnTo>
                  <a:lnTo>
                    <a:pt x="108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44" y="101"/>
                  </a:lnTo>
                  <a:lnTo>
                    <a:pt x="20" y="85"/>
                  </a:lnTo>
                  <a:lnTo>
                    <a:pt x="8" y="77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6" name="Freeform 81"/>
            <p:cNvSpPr>
              <a:spLocks/>
            </p:cNvSpPr>
            <p:nvPr/>
          </p:nvSpPr>
          <p:spPr bwMode="auto">
            <a:xfrm>
              <a:off x="1304" y="2821"/>
              <a:ext cx="160" cy="101"/>
            </a:xfrm>
            <a:custGeom>
              <a:avLst/>
              <a:gdLst>
                <a:gd name="T0" fmla="*/ 0 w 160"/>
                <a:gd name="T1" fmla="*/ 40 h 101"/>
                <a:gd name="T2" fmla="*/ 0 w 160"/>
                <a:gd name="T3" fmla="*/ 40 h 101"/>
                <a:gd name="T4" fmla="*/ 0 w 160"/>
                <a:gd name="T5" fmla="*/ 28 h 101"/>
                <a:gd name="T6" fmla="*/ 8 w 160"/>
                <a:gd name="T7" fmla="*/ 20 h 101"/>
                <a:gd name="T8" fmla="*/ 16 w 160"/>
                <a:gd name="T9" fmla="*/ 12 h 101"/>
                <a:gd name="T10" fmla="*/ 28 w 160"/>
                <a:gd name="T11" fmla="*/ 8 h 101"/>
                <a:gd name="T12" fmla="*/ 56 w 160"/>
                <a:gd name="T13" fmla="*/ 0 h 101"/>
                <a:gd name="T14" fmla="*/ 88 w 160"/>
                <a:gd name="T15" fmla="*/ 0 h 101"/>
                <a:gd name="T16" fmla="*/ 88 w 160"/>
                <a:gd name="T17" fmla="*/ 0 h 101"/>
                <a:gd name="T18" fmla="*/ 116 w 160"/>
                <a:gd name="T19" fmla="*/ 8 h 101"/>
                <a:gd name="T20" fmla="*/ 140 w 160"/>
                <a:gd name="T21" fmla="*/ 24 h 101"/>
                <a:gd name="T22" fmla="*/ 152 w 160"/>
                <a:gd name="T23" fmla="*/ 32 h 101"/>
                <a:gd name="T24" fmla="*/ 156 w 160"/>
                <a:gd name="T25" fmla="*/ 40 h 101"/>
                <a:gd name="T26" fmla="*/ 160 w 160"/>
                <a:gd name="T27" fmla="*/ 52 h 101"/>
                <a:gd name="T28" fmla="*/ 160 w 160"/>
                <a:gd name="T29" fmla="*/ 60 h 101"/>
                <a:gd name="T30" fmla="*/ 160 w 160"/>
                <a:gd name="T31" fmla="*/ 60 h 101"/>
                <a:gd name="T32" fmla="*/ 156 w 160"/>
                <a:gd name="T33" fmla="*/ 73 h 101"/>
                <a:gd name="T34" fmla="*/ 152 w 160"/>
                <a:gd name="T35" fmla="*/ 81 h 101"/>
                <a:gd name="T36" fmla="*/ 144 w 160"/>
                <a:gd name="T37" fmla="*/ 89 h 101"/>
                <a:gd name="T38" fmla="*/ 132 w 160"/>
                <a:gd name="T39" fmla="*/ 93 h 101"/>
                <a:gd name="T40" fmla="*/ 104 w 160"/>
                <a:gd name="T41" fmla="*/ 101 h 101"/>
                <a:gd name="T42" fmla="*/ 72 w 160"/>
                <a:gd name="T43" fmla="*/ 101 h 101"/>
                <a:gd name="T44" fmla="*/ 72 w 160"/>
                <a:gd name="T45" fmla="*/ 101 h 101"/>
                <a:gd name="T46" fmla="*/ 40 w 160"/>
                <a:gd name="T47" fmla="*/ 93 h 101"/>
                <a:gd name="T48" fmla="*/ 16 w 160"/>
                <a:gd name="T49" fmla="*/ 81 h 101"/>
                <a:gd name="T50" fmla="*/ 8 w 160"/>
                <a:gd name="T51" fmla="*/ 69 h 101"/>
                <a:gd name="T52" fmla="*/ 4 w 160"/>
                <a:gd name="T53" fmla="*/ 60 h 101"/>
                <a:gd name="T54" fmla="*/ 0 w 160"/>
                <a:gd name="T55" fmla="*/ 52 h 101"/>
                <a:gd name="T56" fmla="*/ 0 w 160"/>
                <a:gd name="T57" fmla="*/ 40 h 101"/>
                <a:gd name="T58" fmla="*/ 0 w 160"/>
                <a:gd name="T59" fmla="*/ 4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01">
                  <a:moveTo>
                    <a:pt x="0" y="40"/>
                  </a:moveTo>
                  <a:lnTo>
                    <a:pt x="0" y="40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16" y="12"/>
                  </a:lnTo>
                  <a:lnTo>
                    <a:pt x="28" y="8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6" y="8"/>
                  </a:lnTo>
                  <a:lnTo>
                    <a:pt x="140" y="24"/>
                  </a:lnTo>
                  <a:lnTo>
                    <a:pt x="152" y="32"/>
                  </a:lnTo>
                  <a:lnTo>
                    <a:pt x="156" y="40"/>
                  </a:lnTo>
                  <a:lnTo>
                    <a:pt x="160" y="52"/>
                  </a:lnTo>
                  <a:lnTo>
                    <a:pt x="160" y="60"/>
                  </a:lnTo>
                  <a:lnTo>
                    <a:pt x="160" y="60"/>
                  </a:lnTo>
                  <a:lnTo>
                    <a:pt x="156" y="73"/>
                  </a:lnTo>
                  <a:lnTo>
                    <a:pt x="152" y="81"/>
                  </a:lnTo>
                  <a:lnTo>
                    <a:pt x="144" y="89"/>
                  </a:lnTo>
                  <a:lnTo>
                    <a:pt x="132" y="93"/>
                  </a:lnTo>
                  <a:lnTo>
                    <a:pt x="104" y="101"/>
                  </a:lnTo>
                  <a:lnTo>
                    <a:pt x="72" y="101"/>
                  </a:lnTo>
                  <a:lnTo>
                    <a:pt x="72" y="101"/>
                  </a:lnTo>
                  <a:lnTo>
                    <a:pt x="40" y="93"/>
                  </a:lnTo>
                  <a:lnTo>
                    <a:pt x="16" y="81"/>
                  </a:lnTo>
                  <a:lnTo>
                    <a:pt x="8" y="69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7" name="Freeform 82"/>
            <p:cNvSpPr>
              <a:spLocks/>
            </p:cNvSpPr>
            <p:nvPr/>
          </p:nvSpPr>
          <p:spPr bwMode="auto">
            <a:xfrm>
              <a:off x="1304" y="2825"/>
              <a:ext cx="156" cy="97"/>
            </a:xfrm>
            <a:custGeom>
              <a:avLst/>
              <a:gdLst>
                <a:gd name="T0" fmla="*/ 0 w 156"/>
                <a:gd name="T1" fmla="*/ 36 h 97"/>
                <a:gd name="T2" fmla="*/ 0 w 156"/>
                <a:gd name="T3" fmla="*/ 36 h 97"/>
                <a:gd name="T4" fmla="*/ 4 w 156"/>
                <a:gd name="T5" fmla="*/ 28 h 97"/>
                <a:gd name="T6" fmla="*/ 12 w 156"/>
                <a:gd name="T7" fmla="*/ 20 h 97"/>
                <a:gd name="T8" fmla="*/ 28 w 156"/>
                <a:gd name="T9" fmla="*/ 4 h 97"/>
                <a:gd name="T10" fmla="*/ 56 w 156"/>
                <a:gd name="T11" fmla="*/ 0 h 97"/>
                <a:gd name="T12" fmla="*/ 88 w 156"/>
                <a:gd name="T13" fmla="*/ 0 h 97"/>
                <a:gd name="T14" fmla="*/ 88 w 156"/>
                <a:gd name="T15" fmla="*/ 0 h 97"/>
                <a:gd name="T16" fmla="*/ 116 w 156"/>
                <a:gd name="T17" fmla="*/ 8 h 97"/>
                <a:gd name="T18" fmla="*/ 140 w 156"/>
                <a:gd name="T19" fmla="*/ 20 h 97"/>
                <a:gd name="T20" fmla="*/ 152 w 156"/>
                <a:gd name="T21" fmla="*/ 36 h 97"/>
                <a:gd name="T22" fmla="*/ 156 w 156"/>
                <a:gd name="T23" fmla="*/ 48 h 97"/>
                <a:gd name="T24" fmla="*/ 156 w 156"/>
                <a:gd name="T25" fmla="*/ 56 h 97"/>
                <a:gd name="T26" fmla="*/ 156 w 156"/>
                <a:gd name="T27" fmla="*/ 56 h 97"/>
                <a:gd name="T28" fmla="*/ 156 w 156"/>
                <a:gd name="T29" fmla="*/ 69 h 97"/>
                <a:gd name="T30" fmla="*/ 148 w 156"/>
                <a:gd name="T31" fmla="*/ 77 h 97"/>
                <a:gd name="T32" fmla="*/ 128 w 156"/>
                <a:gd name="T33" fmla="*/ 89 h 97"/>
                <a:gd name="T34" fmla="*/ 104 w 156"/>
                <a:gd name="T35" fmla="*/ 97 h 97"/>
                <a:gd name="T36" fmla="*/ 72 w 156"/>
                <a:gd name="T37" fmla="*/ 97 h 97"/>
                <a:gd name="T38" fmla="*/ 72 w 156"/>
                <a:gd name="T39" fmla="*/ 97 h 97"/>
                <a:gd name="T40" fmla="*/ 44 w 156"/>
                <a:gd name="T41" fmla="*/ 89 h 97"/>
                <a:gd name="T42" fmla="*/ 20 w 156"/>
                <a:gd name="T43" fmla="*/ 73 h 97"/>
                <a:gd name="T44" fmla="*/ 4 w 156"/>
                <a:gd name="T45" fmla="*/ 56 h 97"/>
                <a:gd name="T46" fmla="*/ 4 w 156"/>
                <a:gd name="T47" fmla="*/ 48 h 97"/>
                <a:gd name="T48" fmla="*/ 0 w 156"/>
                <a:gd name="T49" fmla="*/ 36 h 97"/>
                <a:gd name="T50" fmla="*/ 0 w 156"/>
                <a:gd name="T51" fmla="*/ 3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6" h="97">
                  <a:moveTo>
                    <a:pt x="0" y="36"/>
                  </a:moveTo>
                  <a:lnTo>
                    <a:pt x="0" y="36"/>
                  </a:lnTo>
                  <a:lnTo>
                    <a:pt x="4" y="28"/>
                  </a:lnTo>
                  <a:lnTo>
                    <a:pt x="12" y="20"/>
                  </a:lnTo>
                  <a:lnTo>
                    <a:pt x="28" y="4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16" y="8"/>
                  </a:lnTo>
                  <a:lnTo>
                    <a:pt x="140" y="20"/>
                  </a:lnTo>
                  <a:lnTo>
                    <a:pt x="152" y="36"/>
                  </a:lnTo>
                  <a:lnTo>
                    <a:pt x="156" y="48"/>
                  </a:lnTo>
                  <a:lnTo>
                    <a:pt x="156" y="56"/>
                  </a:lnTo>
                  <a:lnTo>
                    <a:pt x="156" y="56"/>
                  </a:lnTo>
                  <a:lnTo>
                    <a:pt x="156" y="69"/>
                  </a:lnTo>
                  <a:lnTo>
                    <a:pt x="148" y="77"/>
                  </a:lnTo>
                  <a:lnTo>
                    <a:pt x="128" y="89"/>
                  </a:lnTo>
                  <a:lnTo>
                    <a:pt x="104" y="97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44" y="89"/>
                  </a:lnTo>
                  <a:lnTo>
                    <a:pt x="20" y="73"/>
                  </a:lnTo>
                  <a:lnTo>
                    <a:pt x="4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8" name="Freeform 83"/>
            <p:cNvSpPr>
              <a:spLocks/>
            </p:cNvSpPr>
            <p:nvPr/>
          </p:nvSpPr>
          <p:spPr bwMode="auto">
            <a:xfrm>
              <a:off x="1308" y="2825"/>
              <a:ext cx="148" cy="93"/>
            </a:xfrm>
            <a:custGeom>
              <a:avLst/>
              <a:gdLst>
                <a:gd name="T0" fmla="*/ 0 w 148"/>
                <a:gd name="T1" fmla="*/ 36 h 93"/>
                <a:gd name="T2" fmla="*/ 0 w 148"/>
                <a:gd name="T3" fmla="*/ 36 h 93"/>
                <a:gd name="T4" fmla="*/ 4 w 148"/>
                <a:gd name="T5" fmla="*/ 28 h 93"/>
                <a:gd name="T6" fmla="*/ 8 w 148"/>
                <a:gd name="T7" fmla="*/ 20 h 93"/>
                <a:gd name="T8" fmla="*/ 28 w 148"/>
                <a:gd name="T9" fmla="*/ 8 h 93"/>
                <a:gd name="T10" fmla="*/ 52 w 148"/>
                <a:gd name="T11" fmla="*/ 0 h 93"/>
                <a:gd name="T12" fmla="*/ 80 w 148"/>
                <a:gd name="T13" fmla="*/ 0 h 93"/>
                <a:gd name="T14" fmla="*/ 80 w 148"/>
                <a:gd name="T15" fmla="*/ 0 h 93"/>
                <a:gd name="T16" fmla="*/ 112 w 148"/>
                <a:gd name="T17" fmla="*/ 8 h 93"/>
                <a:gd name="T18" fmla="*/ 132 w 148"/>
                <a:gd name="T19" fmla="*/ 20 h 93"/>
                <a:gd name="T20" fmla="*/ 148 w 148"/>
                <a:gd name="T21" fmla="*/ 36 h 93"/>
                <a:gd name="T22" fmla="*/ 148 w 148"/>
                <a:gd name="T23" fmla="*/ 48 h 93"/>
                <a:gd name="T24" fmla="*/ 148 w 148"/>
                <a:gd name="T25" fmla="*/ 56 h 93"/>
                <a:gd name="T26" fmla="*/ 148 w 148"/>
                <a:gd name="T27" fmla="*/ 56 h 93"/>
                <a:gd name="T28" fmla="*/ 148 w 148"/>
                <a:gd name="T29" fmla="*/ 65 h 93"/>
                <a:gd name="T30" fmla="*/ 140 w 148"/>
                <a:gd name="T31" fmla="*/ 73 h 93"/>
                <a:gd name="T32" fmla="*/ 124 w 148"/>
                <a:gd name="T33" fmla="*/ 85 h 93"/>
                <a:gd name="T34" fmla="*/ 100 w 148"/>
                <a:gd name="T35" fmla="*/ 93 h 93"/>
                <a:gd name="T36" fmla="*/ 68 w 148"/>
                <a:gd name="T37" fmla="*/ 93 h 93"/>
                <a:gd name="T38" fmla="*/ 68 w 148"/>
                <a:gd name="T39" fmla="*/ 93 h 93"/>
                <a:gd name="T40" fmla="*/ 40 w 148"/>
                <a:gd name="T41" fmla="*/ 85 h 93"/>
                <a:gd name="T42" fmla="*/ 20 w 148"/>
                <a:gd name="T43" fmla="*/ 73 h 93"/>
                <a:gd name="T44" fmla="*/ 4 w 148"/>
                <a:gd name="T45" fmla="*/ 56 h 93"/>
                <a:gd name="T46" fmla="*/ 0 w 148"/>
                <a:gd name="T47" fmla="*/ 48 h 93"/>
                <a:gd name="T48" fmla="*/ 0 w 148"/>
                <a:gd name="T49" fmla="*/ 36 h 93"/>
                <a:gd name="T50" fmla="*/ 0 w 148"/>
                <a:gd name="T51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93">
                  <a:moveTo>
                    <a:pt x="0" y="36"/>
                  </a:moveTo>
                  <a:lnTo>
                    <a:pt x="0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28" y="8"/>
                  </a:lnTo>
                  <a:lnTo>
                    <a:pt x="5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112" y="8"/>
                  </a:lnTo>
                  <a:lnTo>
                    <a:pt x="132" y="20"/>
                  </a:lnTo>
                  <a:lnTo>
                    <a:pt x="148" y="36"/>
                  </a:lnTo>
                  <a:lnTo>
                    <a:pt x="148" y="48"/>
                  </a:lnTo>
                  <a:lnTo>
                    <a:pt x="148" y="56"/>
                  </a:lnTo>
                  <a:lnTo>
                    <a:pt x="148" y="56"/>
                  </a:lnTo>
                  <a:lnTo>
                    <a:pt x="148" y="65"/>
                  </a:lnTo>
                  <a:lnTo>
                    <a:pt x="140" y="73"/>
                  </a:lnTo>
                  <a:lnTo>
                    <a:pt x="124" y="85"/>
                  </a:lnTo>
                  <a:lnTo>
                    <a:pt x="100" y="93"/>
                  </a:lnTo>
                  <a:lnTo>
                    <a:pt x="68" y="93"/>
                  </a:lnTo>
                  <a:lnTo>
                    <a:pt x="68" y="93"/>
                  </a:lnTo>
                  <a:lnTo>
                    <a:pt x="40" y="85"/>
                  </a:lnTo>
                  <a:lnTo>
                    <a:pt x="20" y="73"/>
                  </a:lnTo>
                  <a:lnTo>
                    <a:pt x="4" y="56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69" name="Freeform 84"/>
            <p:cNvSpPr>
              <a:spLocks/>
            </p:cNvSpPr>
            <p:nvPr/>
          </p:nvSpPr>
          <p:spPr bwMode="auto">
            <a:xfrm>
              <a:off x="1312" y="2829"/>
              <a:ext cx="144" cy="89"/>
            </a:xfrm>
            <a:custGeom>
              <a:avLst/>
              <a:gdLst>
                <a:gd name="T0" fmla="*/ 0 w 144"/>
                <a:gd name="T1" fmla="*/ 32 h 89"/>
                <a:gd name="T2" fmla="*/ 0 w 144"/>
                <a:gd name="T3" fmla="*/ 32 h 89"/>
                <a:gd name="T4" fmla="*/ 4 w 144"/>
                <a:gd name="T5" fmla="*/ 24 h 89"/>
                <a:gd name="T6" fmla="*/ 8 w 144"/>
                <a:gd name="T7" fmla="*/ 16 h 89"/>
                <a:gd name="T8" fmla="*/ 28 w 144"/>
                <a:gd name="T9" fmla="*/ 4 h 89"/>
                <a:gd name="T10" fmla="*/ 48 w 144"/>
                <a:gd name="T11" fmla="*/ 0 h 89"/>
                <a:gd name="T12" fmla="*/ 76 w 144"/>
                <a:gd name="T13" fmla="*/ 0 h 89"/>
                <a:gd name="T14" fmla="*/ 76 w 144"/>
                <a:gd name="T15" fmla="*/ 0 h 89"/>
                <a:gd name="T16" fmla="*/ 104 w 144"/>
                <a:gd name="T17" fmla="*/ 4 h 89"/>
                <a:gd name="T18" fmla="*/ 124 w 144"/>
                <a:gd name="T19" fmla="*/ 20 h 89"/>
                <a:gd name="T20" fmla="*/ 140 w 144"/>
                <a:gd name="T21" fmla="*/ 36 h 89"/>
                <a:gd name="T22" fmla="*/ 140 w 144"/>
                <a:gd name="T23" fmla="*/ 44 h 89"/>
                <a:gd name="T24" fmla="*/ 144 w 144"/>
                <a:gd name="T25" fmla="*/ 52 h 89"/>
                <a:gd name="T26" fmla="*/ 144 w 144"/>
                <a:gd name="T27" fmla="*/ 52 h 89"/>
                <a:gd name="T28" fmla="*/ 140 w 144"/>
                <a:gd name="T29" fmla="*/ 61 h 89"/>
                <a:gd name="T30" fmla="*/ 136 w 144"/>
                <a:gd name="T31" fmla="*/ 69 h 89"/>
                <a:gd name="T32" fmla="*/ 116 w 144"/>
                <a:gd name="T33" fmla="*/ 81 h 89"/>
                <a:gd name="T34" fmla="*/ 92 w 144"/>
                <a:gd name="T35" fmla="*/ 89 h 89"/>
                <a:gd name="T36" fmla="*/ 64 w 144"/>
                <a:gd name="T37" fmla="*/ 89 h 89"/>
                <a:gd name="T38" fmla="*/ 64 w 144"/>
                <a:gd name="T39" fmla="*/ 89 h 89"/>
                <a:gd name="T40" fmla="*/ 40 w 144"/>
                <a:gd name="T41" fmla="*/ 81 h 89"/>
                <a:gd name="T42" fmla="*/ 16 w 144"/>
                <a:gd name="T43" fmla="*/ 69 h 89"/>
                <a:gd name="T44" fmla="*/ 4 w 144"/>
                <a:gd name="T45" fmla="*/ 52 h 89"/>
                <a:gd name="T46" fmla="*/ 0 w 144"/>
                <a:gd name="T47" fmla="*/ 44 h 89"/>
                <a:gd name="T48" fmla="*/ 0 w 144"/>
                <a:gd name="T49" fmla="*/ 32 h 89"/>
                <a:gd name="T50" fmla="*/ 0 w 144"/>
                <a:gd name="T51" fmla="*/ 3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89">
                  <a:moveTo>
                    <a:pt x="0" y="32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28" y="4"/>
                  </a:lnTo>
                  <a:lnTo>
                    <a:pt x="48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104" y="4"/>
                  </a:lnTo>
                  <a:lnTo>
                    <a:pt x="124" y="20"/>
                  </a:lnTo>
                  <a:lnTo>
                    <a:pt x="140" y="36"/>
                  </a:lnTo>
                  <a:lnTo>
                    <a:pt x="140" y="44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0" y="61"/>
                  </a:lnTo>
                  <a:lnTo>
                    <a:pt x="136" y="69"/>
                  </a:lnTo>
                  <a:lnTo>
                    <a:pt x="116" y="81"/>
                  </a:lnTo>
                  <a:lnTo>
                    <a:pt x="92" y="89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40" y="81"/>
                  </a:lnTo>
                  <a:lnTo>
                    <a:pt x="16" y="69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0" name="Freeform 85"/>
            <p:cNvSpPr>
              <a:spLocks/>
            </p:cNvSpPr>
            <p:nvPr/>
          </p:nvSpPr>
          <p:spPr bwMode="auto">
            <a:xfrm>
              <a:off x="1316" y="2829"/>
              <a:ext cx="136" cy="85"/>
            </a:xfrm>
            <a:custGeom>
              <a:avLst/>
              <a:gdLst>
                <a:gd name="T0" fmla="*/ 0 w 136"/>
                <a:gd name="T1" fmla="*/ 32 h 85"/>
                <a:gd name="T2" fmla="*/ 0 w 136"/>
                <a:gd name="T3" fmla="*/ 32 h 85"/>
                <a:gd name="T4" fmla="*/ 4 w 136"/>
                <a:gd name="T5" fmla="*/ 24 h 85"/>
                <a:gd name="T6" fmla="*/ 8 w 136"/>
                <a:gd name="T7" fmla="*/ 20 h 85"/>
                <a:gd name="T8" fmla="*/ 24 w 136"/>
                <a:gd name="T9" fmla="*/ 8 h 85"/>
                <a:gd name="T10" fmla="*/ 48 w 136"/>
                <a:gd name="T11" fmla="*/ 0 h 85"/>
                <a:gd name="T12" fmla="*/ 72 w 136"/>
                <a:gd name="T13" fmla="*/ 0 h 85"/>
                <a:gd name="T14" fmla="*/ 72 w 136"/>
                <a:gd name="T15" fmla="*/ 0 h 85"/>
                <a:gd name="T16" fmla="*/ 100 w 136"/>
                <a:gd name="T17" fmla="*/ 8 h 85"/>
                <a:gd name="T18" fmla="*/ 120 w 136"/>
                <a:gd name="T19" fmla="*/ 20 h 85"/>
                <a:gd name="T20" fmla="*/ 132 w 136"/>
                <a:gd name="T21" fmla="*/ 36 h 85"/>
                <a:gd name="T22" fmla="*/ 136 w 136"/>
                <a:gd name="T23" fmla="*/ 44 h 85"/>
                <a:gd name="T24" fmla="*/ 136 w 136"/>
                <a:gd name="T25" fmla="*/ 52 h 85"/>
                <a:gd name="T26" fmla="*/ 136 w 136"/>
                <a:gd name="T27" fmla="*/ 52 h 85"/>
                <a:gd name="T28" fmla="*/ 132 w 136"/>
                <a:gd name="T29" fmla="*/ 61 h 85"/>
                <a:gd name="T30" fmla="*/ 128 w 136"/>
                <a:gd name="T31" fmla="*/ 69 h 85"/>
                <a:gd name="T32" fmla="*/ 112 w 136"/>
                <a:gd name="T33" fmla="*/ 81 h 85"/>
                <a:gd name="T34" fmla="*/ 88 w 136"/>
                <a:gd name="T35" fmla="*/ 85 h 85"/>
                <a:gd name="T36" fmla="*/ 60 w 136"/>
                <a:gd name="T37" fmla="*/ 85 h 85"/>
                <a:gd name="T38" fmla="*/ 60 w 136"/>
                <a:gd name="T39" fmla="*/ 85 h 85"/>
                <a:gd name="T40" fmla="*/ 36 w 136"/>
                <a:gd name="T41" fmla="*/ 77 h 85"/>
                <a:gd name="T42" fmla="*/ 16 w 136"/>
                <a:gd name="T43" fmla="*/ 65 h 85"/>
                <a:gd name="T44" fmla="*/ 4 w 136"/>
                <a:gd name="T45" fmla="*/ 52 h 85"/>
                <a:gd name="T46" fmla="*/ 0 w 136"/>
                <a:gd name="T47" fmla="*/ 44 h 85"/>
                <a:gd name="T48" fmla="*/ 0 w 136"/>
                <a:gd name="T49" fmla="*/ 32 h 85"/>
                <a:gd name="T50" fmla="*/ 0 w 136"/>
                <a:gd name="T51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85">
                  <a:moveTo>
                    <a:pt x="0" y="32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120" y="20"/>
                  </a:lnTo>
                  <a:lnTo>
                    <a:pt x="132" y="36"/>
                  </a:lnTo>
                  <a:lnTo>
                    <a:pt x="136" y="44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2" y="61"/>
                  </a:lnTo>
                  <a:lnTo>
                    <a:pt x="128" y="69"/>
                  </a:lnTo>
                  <a:lnTo>
                    <a:pt x="112" y="81"/>
                  </a:lnTo>
                  <a:lnTo>
                    <a:pt x="88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36" y="77"/>
                  </a:lnTo>
                  <a:lnTo>
                    <a:pt x="16" y="65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1" name="Freeform 86"/>
            <p:cNvSpPr>
              <a:spLocks/>
            </p:cNvSpPr>
            <p:nvPr/>
          </p:nvSpPr>
          <p:spPr bwMode="auto">
            <a:xfrm>
              <a:off x="1320" y="2833"/>
              <a:ext cx="128" cy="81"/>
            </a:xfrm>
            <a:custGeom>
              <a:avLst/>
              <a:gdLst>
                <a:gd name="T0" fmla="*/ 0 w 128"/>
                <a:gd name="T1" fmla="*/ 32 h 81"/>
                <a:gd name="T2" fmla="*/ 0 w 128"/>
                <a:gd name="T3" fmla="*/ 32 h 81"/>
                <a:gd name="T4" fmla="*/ 4 w 128"/>
                <a:gd name="T5" fmla="*/ 24 h 81"/>
                <a:gd name="T6" fmla="*/ 8 w 128"/>
                <a:gd name="T7" fmla="*/ 16 h 81"/>
                <a:gd name="T8" fmla="*/ 24 w 128"/>
                <a:gd name="T9" fmla="*/ 4 h 81"/>
                <a:gd name="T10" fmla="*/ 44 w 128"/>
                <a:gd name="T11" fmla="*/ 0 h 81"/>
                <a:gd name="T12" fmla="*/ 68 w 128"/>
                <a:gd name="T13" fmla="*/ 0 h 81"/>
                <a:gd name="T14" fmla="*/ 68 w 128"/>
                <a:gd name="T15" fmla="*/ 0 h 81"/>
                <a:gd name="T16" fmla="*/ 92 w 128"/>
                <a:gd name="T17" fmla="*/ 4 h 81"/>
                <a:gd name="T18" fmla="*/ 112 w 128"/>
                <a:gd name="T19" fmla="*/ 16 h 81"/>
                <a:gd name="T20" fmla="*/ 124 w 128"/>
                <a:gd name="T21" fmla="*/ 32 h 81"/>
                <a:gd name="T22" fmla="*/ 128 w 128"/>
                <a:gd name="T23" fmla="*/ 40 h 81"/>
                <a:gd name="T24" fmla="*/ 128 w 128"/>
                <a:gd name="T25" fmla="*/ 48 h 81"/>
                <a:gd name="T26" fmla="*/ 128 w 128"/>
                <a:gd name="T27" fmla="*/ 48 h 81"/>
                <a:gd name="T28" fmla="*/ 124 w 128"/>
                <a:gd name="T29" fmla="*/ 57 h 81"/>
                <a:gd name="T30" fmla="*/ 120 w 128"/>
                <a:gd name="T31" fmla="*/ 61 h 81"/>
                <a:gd name="T32" fmla="*/ 104 w 128"/>
                <a:gd name="T33" fmla="*/ 73 h 81"/>
                <a:gd name="T34" fmla="*/ 84 w 128"/>
                <a:gd name="T35" fmla="*/ 81 h 81"/>
                <a:gd name="T36" fmla="*/ 60 w 128"/>
                <a:gd name="T37" fmla="*/ 77 h 81"/>
                <a:gd name="T38" fmla="*/ 60 w 128"/>
                <a:gd name="T39" fmla="*/ 77 h 81"/>
                <a:gd name="T40" fmla="*/ 32 w 128"/>
                <a:gd name="T41" fmla="*/ 73 h 81"/>
                <a:gd name="T42" fmla="*/ 16 w 128"/>
                <a:gd name="T43" fmla="*/ 61 h 81"/>
                <a:gd name="T44" fmla="*/ 4 w 128"/>
                <a:gd name="T45" fmla="*/ 48 h 81"/>
                <a:gd name="T46" fmla="*/ 0 w 128"/>
                <a:gd name="T47" fmla="*/ 40 h 81"/>
                <a:gd name="T48" fmla="*/ 0 w 128"/>
                <a:gd name="T49" fmla="*/ 32 h 81"/>
                <a:gd name="T50" fmla="*/ 0 w 128"/>
                <a:gd name="T51" fmla="*/ 3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1">
                  <a:moveTo>
                    <a:pt x="0" y="32"/>
                  </a:moveTo>
                  <a:lnTo>
                    <a:pt x="0" y="32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24" y="4"/>
                  </a:lnTo>
                  <a:lnTo>
                    <a:pt x="4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4"/>
                  </a:lnTo>
                  <a:lnTo>
                    <a:pt x="112" y="16"/>
                  </a:lnTo>
                  <a:lnTo>
                    <a:pt x="124" y="32"/>
                  </a:lnTo>
                  <a:lnTo>
                    <a:pt x="128" y="40"/>
                  </a:lnTo>
                  <a:lnTo>
                    <a:pt x="128" y="48"/>
                  </a:lnTo>
                  <a:lnTo>
                    <a:pt x="128" y="48"/>
                  </a:lnTo>
                  <a:lnTo>
                    <a:pt x="124" y="57"/>
                  </a:lnTo>
                  <a:lnTo>
                    <a:pt x="120" y="61"/>
                  </a:lnTo>
                  <a:lnTo>
                    <a:pt x="104" y="73"/>
                  </a:lnTo>
                  <a:lnTo>
                    <a:pt x="84" y="81"/>
                  </a:lnTo>
                  <a:lnTo>
                    <a:pt x="60" y="77"/>
                  </a:lnTo>
                  <a:lnTo>
                    <a:pt x="60" y="77"/>
                  </a:lnTo>
                  <a:lnTo>
                    <a:pt x="32" y="73"/>
                  </a:lnTo>
                  <a:lnTo>
                    <a:pt x="16" y="61"/>
                  </a:lnTo>
                  <a:lnTo>
                    <a:pt x="4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2" name="Freeform 87"/>
            <p:cNvSpPr>
              <a:spLocks/>
            </p:cNvSpPr>
            <p:nvPr/>
          </p:nvSpPr>
          <p:spPr bwMode="auto">
            <a:xfrm>
              <a:off x="1324" y="2833"/>
              <a:ext cx="120" cy="77"/>
            </a:xfrm>
            <a:custGeom>
              <a:avLst/>
              <a:gdLst>
                <a:gd name="T0" fmla="*/ 0 w 120"/>
                <a:gd name="T1" fmla="*/ 32 h 77"/>
                <a:gd name="T2" fmla="*/ 0 w 120"/>
                <a:gd name="T3" fmla="*/ 32 h 77"/>
                <a:gd name="T4" fmla="*/ 8 w 120"/>
                <a:gd name="T5" fmla="*/ 16 h 77"/>
                <a:gd name="T6" fmla="*/ 20 w 120"/>
                <a:gd name="T7" fmla="*/ 8 h 77"/>
                <a:gd name="T8" fmla="*/ 40 w 120"/>
                <a:gd name="T9" fmla="*/ 0 h 77"/>
                <a:gd name="T10" fmla="*/ 64 w 120"/>
                <a:gd name="T11" fmla="*/ 0 h 77"/>
                <a:gd name="T12" fmla="*/ 64 w 120"/>
                <a:gd name="T13" fmla="*/ 0 h 77"/>
                <a:gd name="T14" fmla="*/ 88 w 120"/>
                <a:gd name="T15" fmla="*/ 8 h 77"/>
                <a:gd name="T16" fmla="*/ 104 w 120"/>
                <a:gd name="T17" fmla="*/ 16 h 77"/>
                <a:gd name="T18" fmla="*/ 116 w 120"/>
                <a:gd name="T19" fmla="*/ 32 h 77"/>
                <a:gd name="T20" fmla="*/ 120 w 120"/>
                <a:gd name="T21" fmla="*/ 40 h 77"/>
                <a:gd name="T22" fmla="*/ 120 w 120"/>
                <a:gd name="T23" fmla="*/ 48 h 77"/>
                <a:gd name="T24" fmla="*/ 120 w 120"/>
                <a:gd name="T25" fmla="*/ 48 h 77"/>
                <a:gd name="T26" fmla="*/ 112 w 120"/>
                <a:gd name="T27" fmla="*/ 61 h 77"/>
                <a:gd name="T28" fmla="*/ 100 w 120"/>
                <a:gd name="T29" fmla="*/ 73 h 77"/>
                <a:gd name="T30" fmla="*/ 80 w 120"/>
                <a:gd name="T31" fmla="*/ 77 h 77"/>
                <a:gd name="T32" fmla="*/ 56 w 120"/>
                <a:gd name="T33" fmla="*/ 77 h 77"/>
                <a:gd name="T34" fmla="*/ 56 w 120"/>
                <a:gd name="T35" fmla="*/ 77 h 77"/>
                <a:gd name="T36" fmla="*/ 32 w 120"/>
                <a:gd name="T37" fmla="*/ 69 h 77"/>
                <a:gd name="T38" fmla="*/ 12 w 120"/>
                <a:gd name="T39" fmla="*/ 61 h 77"/>
                <a:gd name="T40" fmla="*/ 4 w 120"/>
                <a:gd name="T41" fmla="*/ 44 h 77"/>
                <a:gd name="T42" fmla="*/ 0 w 120"/>
                <a:gd name="T43" fmla="*/ 40 h 77"/>
                <a:gd name="T44" fmla="*/ 0 w 120"/>
                <a:gd name="T45" fmla="*/ 32 h 77"/>
                <a:gd name="T46" fmla="*/ 0 w 120"/>
                <a:gd name="T47" fmla="*/ 3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77">
                  <a:moveTo>
                    <a:pt x="0" y="32"/>
                  </a:moveTo>
                  <a:lnTo>
                    <a:pt x="0" y="32"/>
                  </a:lnTo>
                  <a:lnTo>
                    <a:pt x="8" y="16"/>
                  </a:lnTo>
                  <a:lnTo>
                    <a:pt x="20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88" y="8"/>
                  </a:lnTo>
                  <a:lnTo>
                    <a:pt x="104" y="16"/>
                  </a:lnTo>
                  <a:lnTo>
                    <a:pt x="116" y="32"/>
                  </a:lnTo>
                  <a:lnTo>
                    <a:pt x="120" y="40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12" y="61"/>
                  </a:lnTo>
                  <a:lnTo>
                    <a:pt x="100" y="73"/>
                  </a:lnTo>
                  <a:lnTo>
                    <a:pt x="80" y="77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32" y="69"/>
                  </a:lnTo>
                  <a:lnTo>
                    <a:pt x="12" y="61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3" name="Freeform 88"/>
            <p:cNvSpPr>
              <a:spLocks/>
            </p:cNvSpPr>
            <p:nvPr/>
          </p:nvSpPr>
          <p:spPr bwMode="auto">
            <a:xfrm>
              <a:off x="1328" y="2837"/>
              <a:ext cx="112" cy="69"/>
            </a:xfrm>
            <a:custGeom>
              <a:avLst/>
              <a:gdLst>
                <a:gd name="T0" fmla="*/ 0 w 112"/>
                <a:gd name="T1" fmla="*/ 28 h 69"/>
                <a:gd name="T2" fmla="*/ 0 w 112"/>
                <a:gd name="T3" fmla="*/ 28 h 69"/>
                <a:gd name="T4" fmla="*/ 4 w 112"/>
                <a:gd name="T5" fmla="*/ 16 h 69"/>
                <a:gd name="T6" fmla="*/ 20 w 112"/>
                <a:gd name="T7" fmla="*/ 4 h 69"/>
                <a:gd name="T8" fmla="*/ 40 w 112"/>
                <a:gd name="T9" fmla="*/ 0 h 69"/>
                <a:gd name="T10" fmla="*/ 60 w 112"/>
                <a:gd name="T11" fmla="*/ 0 h 69"/>
                <a:gd name="T12" fmla="*/ 60 w 112"/>
                <a:gd name="T13" fmla="*/ 0 h 69"/>
                <a:gd name="T14" fmla="*/ 80 w 112"/>
                <a:gd name="T15" fmla="*/ 4 h 69"/>
                <a:gd name="T16" fmla="*/ 100 w 112"/>
                <a:gd name="T17" fmla="*/ 16 h 69"/>
                <a:gd name="T18" fmla="*/ 108 w 112"/>
                <a:gd name="T19" fmla="*/ 28 h 69"/>
                <a:gd name="T20" fmla="*/ 112 w 112"/>
                <a:gd name="T21" fmla="*/ 40 h 69"/>
                <a:gd name="T22" fmla="*/ 112 w 112"/>
                <a:gd name="T23" fmla="*/ 40 h 69"/>
                <a:gd name="T24" fmla="*/ 104 w 112"/>
                <a:gd name="T25" fmla="*/ 57 h 69"/>
                <a:gd name="T26" fmla="*/ 92 w 112"/>
                <a:gd name="T27" fmla="*/ 65 h 69"/>
                <a:gd name="T28" fmla="*/ 72 w 112"/>
                <a:gd name="T29" fmla="*/ 69 h 69"/>
                <a:gd name="T30" fmla="*/ 52 w 112"/>
                <a:gd name="T31" fmla="*/ 69 h 69"/>
                <a:gd name="T32" fmla="*/ 52 w 112"/>
                <a:gd name="T33" fmla="*/ 69 h 69"/>
                <a:gd name="T34" fmla="*/ 28 w 112"/>
                <a:gd name="T35" fmla="*/ 65 h 69"/>
                <a:gd name="T36" fmla="*/ 12 w 112"/>
                <a:gd name="T37" fmla="*/ 57 h 69"/>
                <a:gd name="T38" fmla="*/ 0 w 112"/>
                <a:gd name="T39" fmla="*/ 40 h 69"/>
                <a:gd name="T40" fmla="*/ 0 w 112"/>
                <a:gd name="T41" fmla="*/ 28 h 69"/>
                <a:gd name="T42" fmla="*/ 0 w 112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69">
                  <a:moveTo>
                    <a:pt x="0" y="28"/>
                  </a:moveTo>
                  <a:lnTo>
                    <a:pt x="0" y="28"/>
                  </a:lnTo>
                  <a:lnTo>
                    <a:pt x="4" y="16"/>
                  </a:lnTo>
                  <a:lnTo>
                    <a:pt x="20" y="4"/>
                  </a:lnTo>
                  <a:lnTo>
                    <a:pt x="4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100" y="16"/>
                  </a:lnTo>
                  <a:lnTo>
                    <a:pt x="108" y="2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04" y="57"/>
                  </a:lnTo>
                  <a:lnTo>
                    <a:pt x="92" y="65"/>
                  </a:lnTo>
                  <a:lnTo>
                    <a:pt x="72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28" y="65"/>
                  </a:lnTo>
                  <a:lnTo>
                    <a:pt x="12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4" name="Freeform 89"/>
            <p:cNvSpPr>
              <a:spLocks/>
            </p:cNvSpPr>
            <p:nvPr/>
          </p:nvSpPr>
          <p:spPr bwMode="auto">
            <a:xfrm>
              <a:off x="1332" y="2837"/>
              <a:ext cx="104" cy="69"/>
            </a:xfrm>
            <a:custGeom>
              <a:avLst/>
              <a:gdLst>
                <a:gd name="T0" fmla="*/ 0 w 104"/>
                <a:gd name="T1" fmla="*/ 28 h 69"/>
                <a:gd name="T2" fmla="*/ 0 w 104"/>
                <a:gd name="T3" fmla="*/ 28 h 69"/>
                <a:gd name="T4" fmla="*/ 4 w 104"/>
                <a:gd name="T5" fmla="*/ 16 h 69"/>
                <a:gd name="T6" fmla="*/ 16 w 104"/>
                <a:gd name="T7" fmla="*/ 8 h 69"/>
                <a:gd name="T8" fmla="*/ 36 w 104"/>
                <a:gd name="T9" fmla="*/ 0 h 69"/>
                <a:gd name="T10" fmla="*/ 56 w 104"/>
                <a:gd name="T11" fmla="*/ 0 h 69"/>
                <a:gd name="T12" fmla="*/ 56 w 104"/>
                <a:gd name="T13" fmla="*/ 0 h 69"/>
                <a:gd name="T14" fmla="*/ 76 w 104"/>
                <a:gd name="T15" fmla="*/ 8 h 69"/>
                <a:gd name="T16" fmla="*/ 92 w 104"/>
                <a:gd name="T17" fmla="*/ 16 h 69"/>
                <a:gd name="T18" fmla="*/ 100 w 104"/>
                <a:gd name="T19" fmla="*/ 28 h 69"/>
                <a:gd name="T20" fmla="*/ 104 w 104"/>
                <a:gd name="T21" fmla="*/ 40 h 69"/>
                <a:gd name="T22" fmla="*/ 104 w 104"/>
                <a:gd name="T23" fmla="*/ 40 h 69"/>
                <a:gd name="T24" fmla="*/ 100 w 104"/>
                <a:gd name="T25" fmla="*/ 53 h 69"/>
                <a:gd name="T26" fmla="*/ 84 w 104"/>
                <a:gd name="T27" fmla="*/ 65 h 69"/>
                <a:gd name="T28" fmla="*/ 68 w 104"/>
                <a:gd name="T29" fmla="*/ 69 h 69"/>
                <a:gd name="T30" fmla="*/ 48 w 104"/>
                <a:gd name="T31" fmla="*/ 69 h 69"/>
                <a:gd name="T32" fmla="*/ 48 w 104"/>
                <a:gd name="T33" fmla="*/ 69 h 69"/>
                <a:gd name="T34" fmla="*/ 28 w 104"/>
                <a:gd name="T35" fmla="*/ 65 h 69"/>
                <a:gd name="T36" fmla="*/ 12 w 104"/>
                <a:gd name="T37" fmla="*/ 53 h 69"/>
                <a:gd name="T38" fmla="*/ 0 w 104"/>
                <a:gd name="T39" fmla="*/ 40 h 69"/>
                <a:gd name="T40" fmla="*/ 0 w 104"/>
                <a:gd name="T41" fmla="*/ 28 h 69"/>
                <a:gd name="T42" fmla="*/ 0 w 104"/>
                <a:gd name="T4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69">
                  <a:moveTo>
                    <a:pt x="0" y="28"/>
                  </a:moveTo>
                  <a:lnTo>
                    <a:pt x="0" y="28"/>
                  </a:lnTo>
                  <a:lnTo>
                    <a:pt x="4" y="16"/>
                  </a:lnTo>
                  <a:lnTo>
                    <a:pt x="16" y="8"/>
                  </a:lnTo>
                  <a:lnTo>
                    <a:pt x="3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76" y="8"/>
                  </a:lnTo>
                  <a:lnTo>
                    <a:pt x="92" y="16"/>
                  </a:lnTo>
                  <a:lnTo>
                    <a:pt x="100" y="28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0" y="53"/>
                  </a:lnTo>
                  <a:lnTo>
                    <a:pt x="84" y="65"/>
                  </a:lnTo>
                  <a:lnTo>
                    <a:pt x="68" y="69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28" y="65"/>
                  </a:lnTo>
                  <a:lnTo>
                    <a:pt x="12" y="53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5" name="Freeform 90"/>
            <p:cNvSpPr>
              <a:spLocks/>
            </p:cNvSpPr>
            <p:nvPr/>
          </p:nvSpPr>
          <p:spPr bwMode="auto">
            <a:xfrm>
              <a:off x="1352" y="2805"/>
              <a:ext cx="100" cy="60"/>
            </a:xfrm>
            <a:custGeom>
              <a:avLst/>
              <a:gdLst>
                <a:gd name="T0" fmla="*/ 100 w 100"/>
                <a:gd name="T1" fmla="*/ 36 h 60"/>
                <a:gd name="T2" fmla="*/ 100 w 100"/>
                <a:gd name="T3" fmla="*/ 36 h 60"/>
                <a:gd name="T4" fmla="*/ 92 w 100"/>
                <a:gd name="T5" fmla="*/ 48 h 60"/>
                <a:gd name="T6" fmla="*/ 80 w 100"/>
                <a:gd name="T7" fmla="*/ 56 h 60"/>
                <a:gd name="T8" fmla="*/ 64 w 100"/>
                <a:gd name="T9" fmla="*/ 60 h 60"/>
                <a:gd name="T10" fmla="*/ 44 w 100"/>
                <a:gd name="T11" fmla="*/ 60 h 60"/>
                <a:gd name="T12" fmla="*/ 44 w 100"/>
                <a:gd name="T13" fmla="*/ 60 h 60"/>
                <a:gd name="T14" fmla="*/ 28 w 100"/>
                <a:gd name="T15" fmla="*/ 56 h 60"/>
                <a:gd name="T16" fmla="*/ 12 w 100"/>
                <a:gd name="T17" fmla="*/ 48 h 60"/>
                <a:gd name="T18" fmla="*/ 4 w 100"/>
                <a:gd name="T19" fmla="*/ 36 h 60"/>
                <a:gd name="T20" fmla="*/ 0 w 100"/>
                <a:gd name="T21" fmla="*/ 24 h 60"/>
                <a:gd name="T22" fmla="*/ 0 w 100"/>
                <a:gd name="T23" fmla="*/ 24 h 60"/>
                <a:gd name="T24" fmla="*/ 4 w 100"/>
                <a:gd name="T25" fmla="*/ 12 h 60"/>
                <a:gd name="T26" fmla="*/ 16 w 100"/>
                <a:gd name="T27" fmla="*/ 4 h 60"/>
                <a:gd name="T28" fmla="*/ 36 w 100"/>
                <a:gd name="T29" fmla="*/ 0 h 60"/>
                <a:gd name="T30" fmla="*/ 52 w 100"/>
                <a:gd name="T31" fmla="*/ 0 h 60"/>
                <a:gd name="T32" fmla="*/ 52 w 100"/>
                <a:gd name="T33" fmla="*/ 0 h 60"/>
                <a:gd name="T34" fmla="*/ 72 w 100"/>
                <a:gd name="T35" fmla="*/ 4 h 60"/>
                <a:gd name="T36" fmla="*/ 88 w 100"/>
                <a:gd name="T37" fmla="*/ 16 h 60"/>
                <a:gd name="T38" fmla="*/ 96 w 100"/>
                <a:gd name="T39" fmla="*/ 24 h 60"/>
                <a:gd name="T40" fmla="*/ 100 w 100"/>
                <a:gd name="T41" fmla="*/ 36 h 60"/>
                <a:gd name="T42" fmla="*/ 100 w 100"/>
                <a:gd name="T43" fmla="*/ 3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60">
                  <a:moveTo>
                    <a:pt x="100" y="36"/>
                  </a:moveTo>
                  <a:lnTo>
                    <a:pt x="100" y="36"/>
                  </a:lnTo>
                  <a:lnTo>
                    <a:pt x="92" y="48"/>
                  </a:lnTo>
                  <a:lnTo>
                    <a:pt x="80" y="56"/>
                  </a:lnTo>
                  <a:lnTo>
                    <a:pt x="6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28" y="56"/>
                  </a:lnTo>
                  <a:lnTo>
                    <a:pt x="12" y="48"/>
                  </a:lnTo>
                  <a:lnTo>
                    <a:pt x="4" y="3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16" y="4"/>
                  </a:lnTo>
                  <a:lnTo>
                    <a:pt x="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2" y="4"/>
                  </a:lnTo>
                  <a:lnTo>
                    <a:pt x="88" y="16"/>
                  </a:lnTo>
                  <a:lnTo>
                    <a:pt x="96" y="24"/>
                  </a:lnTo>
                  <a:lnTo>
                    <a:pt x="100" y="36"/>
                  </a:lnTo>
                  <a:lnTo>
                    <a:pt x="100" y="36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6" name="Freeform 91"/>
            <p:cNvSpPr>
              <a:spLocks/>
            </p:cNvSpPr>
            <p:nvPr/>
          </p:nvSpPr>
          <p:spPr bwMode="auto">
            <a:xfrm>
              <a:off x="1116" y="2647"/>
              <a:ext cx="436" cy="149"/>
            </a:xfrm>
            <a:custGeom>
              <a:avLst/>
              <a:gdLst>
                <a:gd name="T0" fmla="*/ 436 w 436"/>
                <a:gd name="T1" fmla="*/ 12 h 149"/>
                <a:gd name="T2" fmla="*/ 436 w 436"/>
                <a:gd name="T3" fmla="*/ 12 h 149"/>
                <a:gd name="T4" fmla="*/ 428 w 436"/>
                <a:gd name="T5" fmla="*/ 24 h 149"/>
                <a:gd name="T6" fmla="*/ 400 w 436"/>
                <a:gd name="T7" fmla="*/ 56 h 149"/>
                <a:gd name="T8" fmla="*/ 360 w 436"/>
                <a:gd name="T9" fmla="*/ 93 h 149"/>
                <a:gd name="T10" fmla="*/ 332 w 436"/>
                <a:gd name="T11" fmla="*/ 109 h 149"/>
                <a:gd name="T12" fmla="*/ 304 w 436"/>
                <a:gd name="T13" fmla="*/ 125 h 149"/>
                <a:gd name="T14" fmla="*/ 272 w 436"/>
                <a:gd name="T15" fmla="*/ 137 h 149"/>
                <a:gd name="T16" fmla="*/ 240 w 436"/>
                <a:gd name="T17" fmla="*/ 145 h 149"/>
                <a:gd name="T18" fmla="*/ 204 w 436"/>
                <a:gd name="T19" fmla="*/ 149 h 149"/>
                <a:gd name="T20" fmla="*/ 164 w 436"/>
                <a:gd name="T21" fmla="*/ 141 h 149"/>
                <a:gd name="T22" fmla="*/ 124 w 436"/>
                <a:gd name="T23" fmla="*/ 129 h 149"/>
                <a:gd name="T24" fmla="*/ 84 w 436"/>
                <a:gd name="T25" fmla="*/ 105 h 149"/>
                <a:gd name="T26" fmla="*/ 44 w 436"/>
                <a:gd name="T27" fmla="*/ 68 h 149"/>
                <a:gd name="T28" fmla="*/ 0 w 436"/>
                <a:gd name="T29" fmla="*/ 24 h 149"/>
                <a:gd name="T30" fmla="*/ 12 w 436"/>
                <a:gd name="T31" fmla="*/ 0 h 149"/>
                <a:gd name="T32" fmla="*/ 12 w 436"/>
                <a:gd name="T33" fmla="*/ 0 h 149"/>
                <a:gd name="T34" fmla="*/ 20 w 436"/>
                <a:gd name="T35" fmla="*/ 8 h 149"/>
                <a:gd name="T36" fmla="*/ 44 w 436"/>
                <a:gd name="T37" fmla="*/ 36 h 149"/>
                <a:gd name="T38" fmla="*/ 84 w 436"/>
                <a:gd name="T39" fmla="*/ 64 h 149"/>
                <a:gd name="T40" fmla="*/ 108 w 436"/>
                <a:gd name="T41" fmla="*/ 81 h 149"/>
                <a:gd name="T42" fmla="*/ 136 w 436"/>
                <a:gd name="T43" fmla="*/ 93 h 149"/>
                <a:gd name="T44" fmla="*/ 168 w 436"/>
                <a:gd name="T45" fmla="*/ 105 h 149"/>
                <a:gd name="T46" fmla="*/ 200 w 436"/>
                <a:gd name="T47" fmla="*/ 113 h 149"/>
                <a:gd name="T48" fmla="*/ 236 w 436"/>
                <a:gd name="T49" fmla="*/ 113 h 149"/>
                <a:gd name="T50" fmla="*/ 272 w 436"/>
                <a:gd name="T51" fmla="*/ 109 h 149"/>
                <a:gd name="T52" fmla="*/ 312 w 436"/>
                <a:gd name="T53" fmla="*/ 101 h 149"/>
                <a:gd name="T54" fmla="*/ 352 w 436"/>
                <a:gd name="T55" fmla="*/ 81 h 149"/>
                <a:gd name="T56" fmla="*/ 396 w 436"/>
                <a:gd name="T57" fmla="*/ 52 h 149"/>
                <a:gd name="T58" fmla="*/ 436 w 436"/>
                <a:gd name="T59" fmla="*/ 12 h 149"/>
                <a:gd name="T60" fmla="*/ 436 w 436"/>
                <a:gd name="T61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6" h="149">
                  <a:moveTo>
                    <a:pt x="436" y="12"/>
                  </a:moveTo>
                  <a:lnTo>
                    <a:pt x="436" y="12"/>
                  </a:lnTo>
                  <a:lnTo>
                    <a:pt x="428" y="24"/>
                  </a:lnTo>
                  <a:lnTo>
                    <a:pt x="400" y="56"/>
                  </a:lnTo>
                  <a:lnTo>
                    <a:pt x="360" y="93"/>
                  </a:lnTo>
                  <a:lnTo>
                    <a:pt x="332" y="109"/>
                  </a:lnTo>
                  <a:lnTo>
                    <a:pt x="304" y="125"/>
                  </a:lnTo>
                  <a:lnTo>
                    <a:pt x="272" y="137"/>
                  </a:lnTo>
                  <a:lnTo>
                    <a:pt x="240" y="145"/>
                  </a:lnTo>
                  <a:lnTo>
                    <a:pt x="204" y="149"/>
                  </a:lnTo>
                  <a:lnTo>
                    <a:pt x="164" y="141"/>
                  </a:lnTo>
                  <a:lnTo>
                    <a:pt x="124" y="129"/>
                  </a:lnTo>
                  <a:lnTo>
                    <a:pt x="84" y="105"/>
                  </a:lnTo>
                  <a:lnTo>
                    <a:pt x="44" y="68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8"/>
                  </a:lnTo>
                  <a:lnTo>
                    <a:pt x="44" y="36"/>
                  </a:lnTo>
                  <a:lnTo>
                    <a:pt x="84" y="64"/>
                  </a:lnTo>
                  <a:lnTo>
                    <a:pt x="108" y="81"/>
                  </a:lnTo>
                  <a:lnTo>
                    <a:pt x="136" y="93"/>
                  </a:lnTo>
                  <a:lnTo>
                    <a:pt x="168" y="105"/>
                  </a:lnTo>
                  <a:lnTo>
                    <a:pt x="200" y="113"/>
                  </a:lnTo>
                  <a:lnTo>
                    <a:pt x="236" y="113"/>
                  </a:lnTo>
                  <a:lnTo>
                    <a:pt x="272" y="109"/>
                  </a:lnTo>
                  <a:lnTo>
                    <a:pt x="312" y="101"/>
                  </a:lnTo>
                  <a:lnTo>
                    <a:pt x="352" y="81"/>
                  </a:lnTo>
                  <a:lnTo>
                    <a:pt x="396" y="52"/>
                  </a:lnTo>
                  <a:lnTo>
                    <a:pt x="436" y="12"/>
                  </a:lnTo>
                  <a:lnTo>
                    <a:pt x="436" y="1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7" name="Freeform 92"/>
            <p:cNvSpPr>
              <a:spLocks/>
            </p:cNvSpPr>
            <p:nvPr/>
          </p:nvSpPr>
          <p:spPr bwMode="auto">
            <a:xfrm>
              <a:off x="1196" y="2792"/>
              <a:ext cx="304" cy="122"/>
            </a:xfrm>
            <a:custGeom>
              <a:avLst/>
              <a:gdLst>
                <a:gd name="T0" fmla="*/ 304 w 304"/>
                <a:gd name="T1" fmla="*/ 21 h 122"/>
                <a:gd name="T2" fmla="*/ 304 w 304"/>
                <a:gd name="T3" fmla="*/ 21 h 122"/>
                <a:gd name="T4" fmla="*/ 272 w 304"/>
                <a:gd name="T5" fmla="*/ 13 h 122"/>
                <a:gd name="T6" fmla="*/ 232 w 304"/>
                <a:gd name="T7" fmla="*/ 4 h 122"/>
                <a:gd name="T8" fmla="*/ 188 w 304"/>
                <a:gd name="T9" fmla="*/ 0 h 122"/>
                <a:gd name="T10" fmla="*/ 164 w 304"/>
                <a:gd name="T11" fmla="*/ 0 h 122"/>
                <a:gd name="T12" fmla="*/ 136 w 304"/>
                <a:gd name="T13" fmla="*/ 4 h 122"/>
                <a:gd name="T14" fmla="*/ 112 w 304"/>
                <a:gd name="T15" fmla="*/ 13 h 122"/>
                <a:gd name="T16" fmla="*/ 88 w 304"/>
                <a:gd name="T17" fmla="*/ 25 h 122"/>
                <a:gd name="T18" fmla="*/ 64 w 304"/>
                <a:gd name="T19" fmla="*/ 41 h 122"/>
                <a:gd name="T20" fmla="*/ 40 w 304"/>
                <a:gd name="T21" fmla="*/ 61 h 122"/>
                <a:gd name="T22" fmla="*/ 20 w 304"/>
                <a:gd name="T23" fmla="*/ 89 h 122"/>
                <a:gd name="T24" fmla="*/ 0 w 304"/>
                <a:gd name="T25" fmla="*/ 122 h 122"/>
                <a:gd name="T26" fmla="*/ 0 w 304"/>
                <a:gd name="T27" fmla="*/ 122 h 122"/>
                <a:gd name="T28" fmla="*/ 16 w 304"/>
                <a:gd name="T29" fmla="*/ 102 h 122"/>
                <a:gd name="T30" fmla="*/ 36 w 304"/>
                <a:gd name="T31" fmla="*/ 81 h 122"/>
                <a:gd name="T32" fmla="*/ 64 w 304"/>
                <a:gd name="T33" fmla="*/ 61 h 122"/>
                <a:gd name="T34" fmla="*/ 104 w 304"/>
                <a:gd name="T35" fmla="*/ 41 h 122"/>
                <a:gd name="T36" fmla="*/ 132 w 304"/>
                <a:gd name="T37" fmla="*/ 33 h 122"/>
                <a:gd name="T38" fmla="*/ 160 w 304"/>
                <a:gd name="T39" fmla="*/ 25 h 122"/>
                <a:gd name="T40" fmla="*/ 192 w 304"/>
                <a:gd name="T41" fmla="*/ 21 h 122"/>
                <a:gd name="T42" fmla="*/ 224 w 304"/>
                <a:gd name="T43" fmla="*/ 21 h 122"/>
                <a:gd name="T44" fmla="*/ 264 w 304"/>
                <a:gd name="T45" fmla="*/ 21 h 122"/>
                <a:gd name="T46" fmla="*/ 304 w 304"/>
                <a:gd name="T47" fmla="*/ 21 h 122"/>
                <a:gd name="T48" fmla="*/ 304 w 304"/>
                <a:gd name="T49" fmla="*/ 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4" h="122">
                  <a:moveTo>
                    <a:pt x="304" y="21"/>
                  </a:moveTo>
                  <a:lnTo>
                    <a:pt x="304" y="21"/>
                  </a:lnTo>
                  <a:lnTo>
                    <a:pt x="272" y="13"/>
                  </a:lnTo>
                  <a:lnTo>
                    <a:pt x="232" y="4"/>
                  </a:lnTo>
                  <a:lnTo>
                    <a:pt x="188" y="0"/>
                  </a:lnTo>
                  <a:lnTo>
                    <a:pt x="164" y="0"/>
                  </a:lnTo>
                  <a:lnTo>
                    <a:pt x="136" y="4"/>
                  </a:lnTo>
                  <a:lnTo>
                    <a:pt x="112" y="13"/>
                  </a:lnTo>
                  <a:lnTo>
                    <a:pt x="88" y="25"/>
                  </a:lnTo>
                  <a:lnTo>
                    <a:pt x="64" y="41"/>
                  </a:lnTo>
                  <a:lnTo>
                    <a:pt x="40" y="61"/>
                  </a:lnTo>
                  <a:lnTo>
                    <a:pt x="20" y="8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16" y="102"/>
                  </a:lnTo>
                  <a:lnTo>
                    <a:pt x="36" y="81"/>
                  </a:lnTo>
                  <a:lnTo>
                    <a:pt x="64" y="61"/>
                  </a:lnTo>
                  <a:lnTo>
                    <a:pt x="104" y="41"/>
                  </a:lnTo>
                  <a:lnTo>
                    <a:pt x="132" y="33"/>
                  </a:lnTo>
                  <a:lnTo>
                    <a:pt x="160" y="25"/>
                  </a:lnTo>
                  <a:lnTo>
                    <a:pt x="192" y="21"/>
                  </a:lnTo>
                  <a:lnTo>
                    <a:pt x="224" y="21"/>
                  </a:lnTo>
                  <a:lnTo>
                    <a:pt x="264" y="21"/>
                  </a:lnTo>
                  <a:lnTo>
                    <a:pt x="304" y="21"/>
                  </a:lnTo>
                  <a:lnTo>
                    <a:pt x="304" y="2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8" name="Freeform 93"/>
            <p:cNvSpPr>
              <a:spLocks/>
            </p:cNvSpPr>
            <p:nvPr/>
          </p:nvSpPr>
          <p:spPr bwMode="auto">
            <a:xfrm>
              <a:off x="1548" y="3068"/>
              <a:ext cx="152" cy="28"/>
            </a:xfrm>
            <a:custGeom>
              <a:avLst/>
              <a:gdLst>
                <a:gd name="T0" fmla="*/ 0 w 152"/>
                <a:gd name="T1" fmla="*/ 20 h 28"/>
                <a:gd name="T2" fmla="*/ 0 w 152"/>
                <a:gd name="T3" fmla="*/ 20 h 28"/>
                <a:gd name="T4" fmla="*/ 16 w 152"/>
                <a:gd name="T5" fmla="*/ 12 h 28"/>
                <a:gd name="T6" fmla="*/ 56 w 152"/>
                <a:gd name="T7" fmla="*/ 4 h 28"/>
                <a:gd name="T8" fmla="*/ 80 w 152"/>
                <a:gd name="T9" fmla="*/ 0 h 28"/>
                <a:gd name="T10" fmla="*/ 104 w 152"/>
                <a:gd name="T11" fmla="*/ 4 h 28"/>
                <a:gd name="T12" fmla="*/ 128 w 152"/>
                <a:gd name="T13" fmla="*/ 12 h 28"/>
                <a:gd name="T14" fmla="*/ 152 w 152"/>
                <a:gd name="T15" fmla="*/ 28 h 28"/>
                <a:gd name="T16" fmla="*/ 152 w 152"/>
                <a:gd name="T17" fmla="*/ 28 h 28"/>
                <a:gd name="T18" fmla="*/ 88 w 152"/>
                <a:gd name="T19" fmla="*/ 20 h 28"/>
                <a:gd name="T20" fmla="*/ 40 w 152"/>
                <a:gd name="T21" fmla="*/ 16 h 28"/>
                <a:gd name="T22" fmla="*/ 0 w 152"/>
                <a:gd name="T23" fmla="*/ 20 h 28"/>
                <a:gd name="T24" fmla="*/ 0 w 152"/>
                <a:gd name="T25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8">
                  <a:moveTo>
                    <a:pt x="0" y="20"/>
                  </a:moveTo>
                  <a:lnTo>
                    <a:pt x="0" y="20"/>
                  </a:lnTo>
                  <a:lnTo>
                    <a:pt x="16" y="12"/>
                  </a:lnTo>
                  <a:lnTo>
                    <a:pt x="56" y="4"/>
                  </a:lnTo>
                  <a:lnTo>
                    <a:pt x="80" y="0"/>
                  </a:lnTo>
                  <a:lnTo>
                    <a:pt x="104" y="4"/>
                  </a:lnTo>
                  <a:lnTo>
                    <a:pt x="128" y="12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88" y="20"/>
                  </a:lnTo>
                  <a:lnTo>
                    <a:pt x="40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" name="Freeform 94"/>
            <p:cNvSpPr>
              <a:spLocks/>
            </p:cNvSpPr>
            <p:nvPr/>
          </p:nvSpPr>
          <p:spPr bwMode="auto">
            <a:xfrm>
              <a:off x="1128" y="3432"/>
              <a:ext cx="256" cy="288"/>
            </a:xfrm>
            <a:custGeom>
              <a:avLst/>
              <a:gdLst>
                <a:gd name="T0" fmla="*/ 216 w 256"/>
                <a:gd name="T1" fmla="*/ 73 h 288"/>
                <a:gd name="T2" fmla="*/ 216 w 256"/>
                <a:gd name="T3" fmla="*/ 73 h 288"/>
                <a:gd name="T4" fmla="*/ 196 w 256"/>
                <a:gd name="T5" fmla="*/ 49 h 288"/>
                <a:gd name="T6" fmla="*/ 172 w 256"/>
                <a:gd name="T7" fmla="*/ 28 h 288"/>
                <a:gd name="T8" fmla="*/ 148 w 256"/>
                <a:gd name="T9" fmla="*/ 12 h 288"/>
                <a:gd name="T10" fmla="*/ 124 w 256"/>
                <a:gd name="T11" fmla="*/ 4 h 288"/>
                <a:gd name="T12" fmla="*/ 100 w 256"/>
                <a:gd name="T13" fmla="*/ 0 h 288"/>
                <a:gd name="T14" fmla="*/ 76 w 256"/>
                <a:gd name="T15" fmla="*/ 0 h 288"/>
                <a:gd name="T16" fmla="*/ 52 w 256"/>
                <a:gd name="T17" fmla="*/ 8 h 288"/>
                <a:gd name="T18" fmla="*/ 36 w 256"/>
                <a:gd name="T19" fmla="*/ 20 h 288"/>
                <a:gd name="T20" fmla="*/ 36 w 256"/>
                <a:gd name="T21" fmla="*/ 20 h 288"/>
                <a:gd name="T22" fmla="*/ 20 w 256"/>
                <a:gd name="T23" fmla="*/ 37 h 288"/>
                <a:gd name="T24" fmla="*/ 8 w 256"/>
                <a:gd name="T25" fmla="*/ 57 h 288"/>
                <a:gd name="T26" fmla="*/ 4 w 256"/>
                <a:gd name="T27" fmla="*/ 81 h 288"/>
                <a:gd name="T28" fmla="*/ 0 w 256"/>
                <a:gd name="T29" fmla="*/ 105 h 288"/>
                <a:gd name="T30" fmla="*/ 4 w 256"/>
                <a:gd name="T31" fmla="*/ 134 h 288"/>
                <a:gd name="T32" fmla="*/ 12 w 256"/>
                <a:gd name="T33" fmla="*/ 162 h 288"/>
                <a:gd name="T34" fmla="*/ 24 w 256"/>
                <a:gd name="T35" fmla="*/ 190 h 288"/>
                <a:gd name="T36" fmla="*/ 40 w 256"/>
                <a:gd name="T37" fmla="*/ 215 h 288"/>
                <a:gd name="T38" fmla="*/ 40 w 256"/>
                <a:gd name="T39" fmla="*/ 215 h 288"/>
                <a:gd name="T40" fmla="*/ 60 w 256"/>
                <a:gd name="T41" fmla="*/ 239 h 288"/>
                <a:gd name="T42" fmla="*/ 84 w 256"/>
                <a:gd name="T43" fmla="*/ 259 h 288"/>
                <a:gd name="T44" fmla="*/ 108 w 256"/>
                <a:gd name="T45" fmla="*/ 271 h 288"/>
                <a:gd name="T46" fmla="*/ 132 w 256"/>
                <a:gd name="T47" fmla="*/ 284 h 288"/>
                <a:gd name="T48" fmla="*/ 156 w 256"/>
                <a:gd name="T49" fmla="*/ 288 h 288"/>
                <a:gd name="T50" fmla="*/ 180 w 256"/>
                <a:gd name="T51" fmla="*/ 288 h 288"/>
                <a:gd name="T52" fmla="*/ 204 w 256"/>
                <a:gd name="T53" fmla="*/ 280 h 288"/>
                <a:gd name="T54" fmla="*/ 220 w 256"/>
                <a:gd name="T55" fmla="*/ 267 h 288"/>
                <a:gd name="T56" fmla="*/ 220 w 256"/>
                <a:gd name="T57" fmla="*/ 267 h 288"/>
                <a:gd name="T58" fmla="*/ 236 w 256"/>
                <a:gd name="T59" fmla="*/ 251 h 288"/>
                <a:gd name="T60" fmla="*/ 248 w 256"/>
                <a:gd name="T61" fmla="*/ 231 h 288"/>
                <a:gd name="T62" fmla="*/ 252 w 256"/>
                <a:gd name="T63" fmla="*/ 207 h 288"/>
                <a:gd name="T64" fmla="*/ 256 w 256"/>
                <a:gd name="T65" fmla="*/ 178 h 288"/>
                <a:gd name="T66" fmla="*/ 252 w 256"/>
                <a:gd name="T67" fmla="*/ 154 h 288"/>
                <a:gd name="T68" fmla="*/ 244 w 256"/>
                <a:gd name="T69" fmla="*/ 126 h 288"/>
                <a:gd name="T70" fmla="*/ 232 w 256"/>
                <a:gd name="T71" fmla="*/ 97 h 288"/>
                <a:gd name="T72" fmla="*/ 216 w 256"/>
                <a:gd name="T73" fmla="*/ 73 h 288"/>
                <a:gd name="T74" fmla="*/ 216 w 256"/>
                <a:gd name="T75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88">
                  <a:moveTo>
                    <a:pt x="216" y="73"/>
                  </a:moveTo>
                  <a:lnTo>
                    <a:pt x="216" y="73"/>
                  </a:lnTo>
                  <a:lnTo>
                    <a:pt x="196" y="49"/>
                  </a:lnTo>
                  <a:lnTo>
                    <a:pt x="172" y="28"/>
                  </a:lnTo>
                  <a:lnTo>
                    <a:pt x="148" y="12"/>
                  </a:lnTo>
                  <a:lnTo>
                    <a:pt x="124" y="4"/>
                  </a:lnTo>
                  <a:lnTo>
                    <a:pt x="100" y="0"/>
                  </a:lnTo>
                  <a:lnTo>
                    <a:pt x="76" y="0"/>
                  </a:lnTo>
                  <a:lnTo>
                    <a:pt x="52" y="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20" y="37"/>
                  </a:lnTo>
                  <a:lnTo>
                    <a:pt x="8" y="57"/>
                  </a:lnTo>
                  <a:lnTo>
                    <a:pt x="4" y="81"/>
                  </a:lnTo>
                  <a:lnTo>
                    <a:pt x="0" y="105"/>
                  </a:lnTo>
                  <a:lnTo>
                    <a:pt x="4" y="134"/>
                  </a:lnTo>
                  <a:lnTo>
                    <a:pt x="12" y="162"/>
                  </a:lnTo>
                  <a:lnTo>
                    <a:pt x="24" y="190"/>
                  </a:lnTo>
                  <a:lnTo>
                    <a:pt x="40" y="215"/>
                  </a:lnTo>
                  <a:lnTo>
                    <a:pt x="40" y="215"/>
                  </a:lnTo>
                  <a:lnTo>
                    <a:pt x="60" y="239"/>
                  </a:lnTo>
                  <a:lnTo>
                    <a:pt x="84" y="259"/>
                  </a:lnTo>
                  <a:lnTo>
                    <a:pt x="108" y="271"/>
                  </a:lnTo>
                  <a:lnTo>
                    <a:pt x="132" y="284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204" y="280"/>
                  </a:lnTo>
                  <a:lnTo>
                    <a:pt x="220" y="267"/>
                  </a:lnTo>
                  <a:lnTo>
                    <a:pt x="220" y="267"/>
                  </a:lnTo>
                  <a:lnTo>
                    <a:pt x="236" y="251"/>
                  </a:lnTo>
                  <a:lnTo>
                    <a:pt x="248" y="231"/>
                  </a:lnTo>
                  <a:lnTo>
                    <a:pt x="252" y="207"/>
                  </a:lnTo>
                  <a:lnTo>
                    <a:pt x="256" y="178"/>
                  </a:lnTo>
                  <a:lnTo>
                    <a:pt x="252" y="154"/>
                  </a:lnTo>
                  <a:lnTo>
                    <a:pt x="244" y="126"/>
                  </a:lnTo>
                  <a:lnTo>
                    <a:pt x="232" y="97"/>
                  </a:lnTo>
                  <a:lnTo>
                    <a:pt x="216" y="73"/>
                  </a:lnTo>
                  <a:lnTo>
                    <a:pt x="216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Freeform 95"/>
            <p:cNvSpPr>
              <a:spLocks/>
            </p:cNvSpPr>
            <p:nvPr/>
          </p:nvSpPr>
          <p:spPr bwMode="auto">
            <a:xfrm>
              <a:off x="1148" y="3456"/>
              <a:ext cx="216" cy="239"/>
            </a:xfrm>
            <a:custGeom>
              <a:avLst/>
              <a:gdLst>
                <a:gd name="T0" fmla="*/ 180 w 216"/>
                <a:gd name="T1" fmla="*/ 61 h 239"/>
                <a:gd name="T2" fmla="*/ 180 w 216"/>
                <a:gd name="T3" fmla="*/ 61 h 239"/>
                <a:gd name="T4" fmla="*/ 164 w 216"/>
                <a:gd name="T5" fmla="*/ 41 h 239"/>
                <a:gd name="T6" fmla="*/ 144 w 216"/>
                <a:gd name="T7" fmla="*/ 25 h 239"/>
                <a:gd name="T8" fmla="*/ 124 w 216"/>
                <a:gd name="T9" fmla="*/ 13 h 239"/>
                <a:gd name="T10" fmla="*/ 100 w 216"/>
                <a:gd name="T11" fmla="*/ 4 h 239"/>
                <a:gd name="T12" fmla="*/ 80 w 216"/>
                <a:gd name="T13" fmla="*/ 0 h 239"/>
                <a:gd name="T14" fmla="*/ 60 w 216"/>
                <a:gd name="T15" fmla="*/ 0 h 239"/>
                <a:gd name="T16" fmla="*/ 40 w 216"/>
                <a:gd name="T17" fmla="*/ 4 h 239"/>
                <a:gd name="T18" fmla="*/ 24 w 216"/>
                <a:gd name="T19" fmla="*/ 13 h 239"/>
                <a:gd name="T20" fmla="*/ 24 w 216"/>
                <a:gd name="T21" fmla="*/ 13 h 239"/>
                <a:gd name="T22" fmla="*/ 12 w 216"/>
                <a:gd name="T23" fmla="*/ 29 h 239"/>
                <a:gd name="T24" fmla="*/ 4 w 216"/>
                <a:gd name="T25" fmla="*/ 45 h 239"/>
                <a:gd name="T26" fmla="*/ 0 w 216"/>
                <a:gd name="T27" fmla="*/ 65 h 239"/>
                <a:gd name="T28" fmla="*/ 0 w 216"/>
                <a:gd name="T29" fmla="*/ 85 h 239"/>
                <a:gd name="T30" fmla="*/ 0 w 216"/>
                <a:gd name="T31" fmla="*/ 110 h 239"/>
                <a:gd name="T32" fmla="*/ 8 w 216"/>
                <a:gd name="T33" fmla="*/ 130 h 239"/>
                <a:gd name="T34" fmla="*/ 20 w 216"/>
                <a:gd name="T35" fmla="*/ 154 h 239"/>
                <a:gd name="T36" fmla="*/ 36 w 216"/>
                <a:gd name="T37" fmla="*/ 179 h 239"/>
                <a:gd name="T38" fmla="*/ 36 w 216"/>
                <a:gd name="T39" fmla="*/ 179 h 239"/>
                <a:gd name="T40" fmla="*/ 52 w 216"/>
                <a:gd name="T41" fmla="*/ 199 h 239"/>
                <a:gd name="T42" fmla="*/ 72 w 216"/>
                <a:gd name="T43" fmla="*/ 215 h 239"/>
                <a:gd name="T44" fmla="*/ 92 w 216"/>
                <a:gd name="T45" fmla="*/ 227 h 239"/>
                <a:gd name="T46" fmla="*/ 116 w 216"/>
                <a:gd name="T47" fmla="*/ 235 h 239"/>
                <a:gd name="T48" fmla="*/ 136 w 216"/>
                <a:gd name="T49" fmla="*/ 239 h 239"/>
                <a:gd name="T50" fmla="*/ 156 w 216"/>
                <a:gd name="T51" fmla="*/ 239 h 239"/>
                <a:gd name="T52" fmla="*/ 176 w 216"/>
                <a:gd name="T53" fmla="*/ 235 h 239"/>
                <a:gd name="T54" fmla="*/ 192 w 216"/>
                <a:gd name="T55" fmla="*/ 223 h 239"/>
                <a:gd name="T56" fmla="*/ 192 w 216"/>
                <a:gd name="T57" fmla="*/ 223 h 239"/>
                <a:gd name="T58" fmla="*/ 204 w 216"/>
                <a:gd name="T59" fmla="*/ 211 h 239"/>
                <a:gd name="T60" fmla="*/ 212 w 216"/>
                <a:gd name="T61" fmla="*/ 195 h 239"/>
                <a:gd name="T62" fmla="*/ 216 w 216"/>
                <a:gd name="T63" fmla="*/ 175 h 239"/>
                <a:gd name="T64" fmla="*/ 216 w 216"/>
                <a:gd name="T65" fmla="*/ 154 h 239"/>
                <a:gd name="T66" fmla="*/ 216 w 216"/>
                <a:gd name="T67" fmla="*/ 130 h 239"/>
                <a:gd name="T68" fmla="*/ 208 w 216"/>
                <a:gd name="T69" fmla="*/ 106 h 239"/>
                <a:gd name="T70" fmla="*/ 196 w 216"/>
                <a:gd name="T71" fmla="*/ 81 h 239"/>
                <a:gd name="T72" fmla="*/ 180 w 216"/>
                <a:gd name="T73" fmla="*/ 61 h 239"/>
                <a:gd name="T74" fmla="*/ 180 w 216"/>
                <a:gd name="T75" fmla="*/ 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239">
                  <a:moveTo>
                    <a:pt x="180" y="61"/>
                  </a:moveTo>
                  <a:lnTo>
                    <a:pt x="180" y="61"/>
                  </a:lnTo>
                  <a:lnTo>
                    <a:pt x="164" y="41"/>
                  </a:lnTo>
                  <a:lnTo>
                    <a:pt x="144" y="25"/>
                  </a:lnTo>
                  <a:lnTo>
                    <a:pt x="124" y="13"/>
                  </a:lnTo>
                  <a:lnTo>
                    <a:pt x="100" y="4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40" y="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12" y="29"/>
                  </a:lnTo>
                  <a:lnTo>
                    <a:pt x="4" y="45"/>
                  </a:lnTo>
                  <a:lnTo>
                    <a:pt x="0" y="65"/>
                  </a:lnTo>
                  <a:lnTo>
                    <a:pt x="0" y="85"/>
                  </a:lnTo>
                  <a:lnTo>
                    <a:pt x="0" y="110"/>
                  </a:lnTo>
                  <a:lnTo>
                    <a:pt x="8" y="130"/>
                  </a:lnTo>
                  <a:lnTo>
                    <a:pt x="20" y="154"/>
                  </a:lnTo>
                  <a:lnTo>
                    <a:pt x="36" y="179"/>
                  </a:lnTo>
                  <a:lnTo>
                    <a:pt x="36" y="179"/>
                  </a:lnTo>
                  <a:lnTo>
                    <a:pt x="52" y="199"/>
                  </a:lnTo>
                  <a:lnTo>
                    <a:pt x="72" y="215"/>
                  </a:lnTo>
                  <a:lnTo>
                    <a:pt x="92" y="227"/>
                  </a:lnTo>
                  <a:lnTo>
                    <a:pt x="116" y="235"/>
                  </a:lnTo>
                  <a:lnTo>
                    <a:pt x="136" y="239"/>
                  </a:lnTo>
                  <a:lnTo>
                    <a:pt x="156" y="239"/>
                  </a:lnTo>
                  <a:lnTo>
                    <a:pt x="176" y="235"/>
                  </a:lnTo>
                  <a:lnTo>
                    <a:pt x="192" y="223"/>
                  </a:lnTo>
                  <a:lnTo>
                    <a:pt x="192" y="223"/>
                  </a:lnTo>
                  <a:lnTo>
                    <a:pt x="204" y="211"/>
                  </a:lnTo>
                  <a:lnTo>
                    <a:pt x="212" y="195"/>
                  </a:lnTo>
                  <a:lnTo>
                    <a:pt x="216" y="175"/>
                  </a:lnTo>
                  <a:lnTo>
                    <a:pt x="216" y="154"/>
                  </a:lnTo>
                  <a:lnTo>
                    <a:pt x="216" y="130"/>
                  </a:lnTo>
                  <a:lnTo>
                    <a:pt x="208" y="106"/>
                  </a:lnTo>
                  <a:lnTo>
                    <a:pt x="196" y="81"/>
                  </a:lnTo>
                  <a:lnTo>
                    <a:pt x="180" y="61"/>
                  </a:lnTo>
                  <a:lnTo>
                    <a:pt x="18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Freeform 96"/>
            <p:cNvSpPr>
              <a:spLocks/>
            </p:cNvSpPr>
            <p:nvPr/>
          </p:nvSpPr>
          <p:spPr bwMode="auto">
            <a:xfrm>
              <a:off x="1236" y="3096"/>
              <a:ext cx="352" cy="530"/>
            </a:xfrm>
            <a:custGeom>
              <a:avLst/>
              <a:gdLst>
                <a:gd name="T0" fmla="*/ 276 w 352"/>
                <a:gd name="T1" fmla="*/ 462 h 530"/>
                <a:gd name="T2" fmla="*/ 276 w 352"/>
                <a:gd name="T3" fmla="*/ 462 h 530"/>
                <a:gd name="T4" fmla="*/ 256 w 352"/>
                <a:gd name="T5" fmla="*/ 474 h 530"/>
                <a:gd name="T6" fmla="*/ 236 w 352"/>
                <a:gd name="T7" fmla="*/ 486 h 530"/>
                <a:gd name="T8" fmla="*/ 192 w 352"/>
                <a:gd name="T9" fmla="*/ 506 h 530"/>
                <a:gd name="T10" fmla="*/ 144 w 352"/>
                <a:gd name="T11" fmla="*/ 518 h 530"/>
                <a:gd name="T12" fmla="*/ 104 w 352"/>
                <a:gd name="T13" fmla="*/ 530 h 530"/>
                <a:gd name="T14" fmla="*/ 104 w 352"/>
                <a:gd name="T15" fmla="*/ 530 h 530"/>
                <a:gd name="T16" fmla="*/ 92 w 352"/>
                <a:gd name="T17" fmla="*/ 530 h 530"/>
                <a:gd name="T18" fmla="*/ 80 w 352"/>
                <a:gd name="T19" fmla="*/ 530 h 530"/>
                <a:gd name="T20" fmla="*/ 60 w 352"/>
                <a:gd name="T21" fmla="*/ 518 h 530"/>
                <a:gd name="T22" fmla="*/ 40 w 352"/>
                <a:gd name="T23" fmla="*/ 502 h 530"/>
                <a:gd name="T24" fmla="*/ 20 w 352"/>
                <a:gd name="T25" fmla="*/ 478 h 530"/>
                <a:gd name="T26" fmla="*/ 4 w 352"/>
                <a:gd name="T27" fmla="*/ 445 h 530"/>
                <a:gd name="T28" fmla="*/ 0 w 352"/>
                <a:gd name="T29" fmla="*/ 417 h 530"/>
                <a:gd name="T30" fmla="*/ 0 w 352"/>
                <a:gd name="T31" fmla="*/ 401 h 530"/>
                <a:gd name="T32" fmla="*/ 0 w 352"/>
                <a:gd name="T33" fmla="*/ 381 h 530"/>
                <a:gd name="T34" fmla="*/ 4 w 352"/>
                <a:gd name="T35" fmla="*/ 364 h 530"/>
                <a:gd name="T36" fmla="*/ 16 w 352"/>
                <a:gd name="T37" fmla="*/ 348 h 530"/>
                <a:gd name="T38" fmla="*/ 16 w 352"/>
                <a:gd name="T39" fmla="*/ 348 h 530"/>
                <a:gd name="T40" fmla="*/ 32 w 352"/>
                <a:gd name="T41" fmla="*/ 344 h 530"/>
                <a:gd name="T42" fmla="*/ 52 w 352"/>
                <a:gd name="T43" fmla="*/ 336 h 530"/>
                <a:gd name="T44" fmla="*/ 68 w 352"/>
                <a:gd name="T45" fmla="*/ 316 h 530"/>
                <a:gd name="T46" fmla="*/ 84 w 352"/>
                <a:gd name="T47" fmla="*/ 296 h 530"/>
                <a:gd name="T48" fmla="*/ 108 w 352"/>
                <a:gd name="T49" fmla="*/ 247 h 530"/>
                <a:gd name="T50" fmla="*/ 128 w 352"/>
                <a:gd name="T51" fmla="*/ 198 h 530"/>
                <a:gd name="T52" fmla="*/ 128 w 352"/>
                <a:gd name="T53" fmla="*/ 198 h 530"/>
                <a:gd name="T54" fmla="*/ 148 w 352"/>
                <a:gd name="T55" fmla="*/ 146 h 530"/>
                <a:gd name="T56" fmla="*/ 172 w 352"/>
                <a:gd name="T57" fmla="*/ 97 h 530"/>
                <a:gd name="T58" fmla="*/ 196 w 352"/>
                <a:gd name="T59" fmla="*/ 49 h 530"/>
                <a:gd name="T60" fmla="*/ 228 w 352"/>
                <a:gd name="T61" fmla="*/ 0 h 530"/>
                <a:gd name="T62" fmla="*/ 280 w 352"/>
                <a:gd name="T63" fmla="*/ 8 h 530"/>
                <a:gd name="T64" fmla="*/ 280 w 352"/>
                <a:gd name="T65" fmla="*/ 8 h 530"/>
                <a:gd name="T66" fmla="*/ 292 w 352"/>
                <a:gd name="T67" fmla="*/ 61 h 530"/>
                <a:gd name="T68" fmla="*/ 300 w 352"/>
                <a:gd name="T69" fmla="*/ 113 h 530"/>
                <a:gd name="T70" fmla="*/ 308 w 352"/>
                <a:gd name="T71" fmla="*/ 166 h 530"/>
                <a:gd name="T72" fmla="*/ 312 w 352"/>
                <a:gd name="T73" fmla="*/ 219 h 530"/>
                <a:gd name="T74" fmla="*/ 312 w 352"/>
                <a:gd name="T75" fmla="*/ 219 h 530"/>
                <a:gd name="T76" fmla="*/ 316 w 352"/>
                <a:gd name="T77" fmla="*/ 243 h 530"/>
                <a:gd name="T78" fmla="*/ 320 w 352"/>
                <a:gd name="T79" fmla="*/ 263 h 530"/>
                <a:gd name="T80" fmla="*/ 320 w 352"/>
                <a:gd name="T81" fmla="*/ 263 h 530"/>
                <a:gd name="T82" fmla="*/ 352 w 352"/>
                <a:gd name="T83" fmla="*/ 211 h 530"/>
                <a:gd name="T84" fmla="*/ 352 w 352"/>
                <a:gd name="T85" fmla="*/ 211 h 530"/>
                <a:gd name="T86" fmla="*/ 348 w 352"/>
                <a:gd name="T87" fmla="*/ 279 h 530"/>
                <a:gd name="T88" fmla="*/ 348 w 352"/>
                <a:gd name="T89" fmla="*/ 312 h 530"/>
                <a:gd name="T90" fmla="*/ 340 w 352"/>
                <a:gd name="T91" fmla="*/ 344 h 530"/>
                <a:gd name="T92" fmla="*/ 332 w 352"/>
                <a:gd name="T93" fmla="*/ 377 h 530"/>
                <a:gd name="T94" fmla="*/ 316 w 352"/>
                <a:gd name="T95" fmla="*/ 405 h 530"/>
                <a:gd name="T96" fmla="*/ 300 w 352"/>
                <a:gd name="T97" fmla="*/ 433 h 530"/>
                <a:gd name="T98" fmla="*/ 276 w 352"/>
                <a:gd name="T99" fmla="*/ 462 h 530"/>
                <a:gd name="T100" fmla="*/ 276 w 352"/>
                <a:gd name="T101" fmla="*/ 46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2" h="530">
                  <a:moveTo>
                    <a:pt x="276" y="462"/>
                  </a:moveTo>
                  <a:lnTo>
                    <a:pt x="276" y="462"/>
                  </a:lnTo>
                  <a:lnTo>
                    <a:pt x="256" y="474"/>
                  </a:lnTo>
                  <a:lnTo>
                    <a:pt x="236" y="486"/>
                  </a:lnTo>
                  <a:lnTo>
                    <a:pt x="192" y="506"/>
                  </a:lnTo>
                  <a:lnTo>
                    <a:pt x="144" y="518"/>
                  </a:lnTo>
                  <a:lnTo>
                    <a:pt x="104" y="530"/>
                  </a:lnTo>
                  <a:lnTo>
                    <a:pt x="104" y="530"/>
                  </a:lnTo>
                  <a:lnTo>
                    <a:pt x="92" y="530"/>
                  </a:lnTo>
                  <a:lnTo>
                    <a:pt x="80" y="530"/>
                  </a:lnTo>
                  <a:lnTo>
                    <a:pt x="60" y="518"/>
                  </a:lnTo>
                  <a:lnTo>
                    <a:pt x="40" y="502"/>
                  </a:lnTo>
                  <a:lnTo>
                    <a:pt x="20" y="478"/>
                  </a:lnTo>
                  <a:lnTo>
                    <a:pt x="4" y="445"/>
                  </a:lnTo>
                  <a:lnTo>
                    <a:pt x="0" y="417"/>
                  </a:lnTo>
                  <a:lnTo>
                    <a:pt x="0" y="401"/>
                  </a:lnTo>
                  <a:lnTo>
                    <a:pt x="0" y="381"/>
                  </a:lnTo>
                  <a:lnTo>
                    <a:pt x="4" y="364"/>
                  </a:lnTo>
                  <a:lnTo>
                    <a:pt x="16" y="348"/>
                  </a:lnTo>
                  <a:lnTo>
                    <a:pt x="16" y="348"/>
                  </a:lnTo>
                  <a:lnTo>
                    <a:pt x="32" y="344"/>
                  </a:lnTo>
                  <a:lnTo>
                    <a:pt x="52" y="336"/>
                  </a:lnTo>
                  <a:lnTo>
                    <a:pt x="68" y="316"/>
                  </a:lnTo>
                  <a:lnTo>
                    <a:pt x="84" y="296"/>
                  </a:lnTo>
                  <a:lnTo>
                    <a:pt x="108" y="247"/>
                  </a:lnTo>
                  <a:lnTo>
                    <a:pt x="128" y="198"/>
                  </a:lnTo>
                  <a:lnTo>
                    <a:pt x="128" y="198"/>
                  </a:lnTo>
                  <a:lnTo>
                    <a:pt x="148" y="146"/>
                  </a:lnTo>
                  <a:lnTo>
                    <a:pt x="172" y="97"/>
                  </a:lnTo>
                  <a:lnTo>
                    <a:pt x="196" y="49"/>
                  </a:lnTo>
                  <a:lnTo>
                    <a:pt x="228" y="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92" y="61"/>
                  </a:lnTo>
                  <a:lnTo>
                    <a:pt x="300" y="113"/>
                  </a:lnTo>
                  <a:lnTo>
                    <a:pt x="308" y="166"/>
                  </a:lnTo>
                  <a:lnTo>
                    <a:pt x="312" y="219"/>
                  </a:lnTo>
                  <a:lnTo>
                    <a:pt x="312" y="219"/>
                  </a:lnTo>
                  <a:lnTo>
                    <a:pt x="316" y="243"/>
                  </a:lnTo>
                  <a:lnTo>
                    <a:pt x="320" y="263"/>
                  </a:lnTo>
                  <a:lnTo>
                    <a:pt x="320" y="263"/>
                  </a:lnTo>
                  <a:lnTo>
                    <a:pt x="352" y="211"/>
                  </a:lnTo>
                  <a:lnTo>
                    <a:pt x="352" y="211"/>
                  </a:lnTo>
                  <a:lnTo>
                    <a:pt x="348" y="279"/>
                  </a:lnTo>
                  <a:lnTo>
                    <a:pt x="348" y="312"/>
                  </a:lnTo>
                  <a:lnTo>
                    <a:pt x="340" y="344"/>
                  </a:lnTo>
                  <a:lnTo>
                    <a:pt x="332" y="377"/>
                  </a:lnTo>
                  <a:lnTo>
                    <a:pt x="316" y="405"/>
                  </a:lnTo>
                  <a:lnTo>
                    <a:pt x="300" y="433"/>
                  </a:lnTo>
                  <a:lnTo>
                    <a:pt x="276" y="462"/>
                  </a:lnTo>
                  <a:lnTo>
                    <a:pt x="276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Freeform 97"/>
            <p:cNvSpPr>
              <a:spLocks/>
            </p:cNvSpPr>
            <p:nvPr/>
          </p:nvSpPr>
          <p:spPr bwMode="auto">
            <a:xfrm>
              <a:off x="1244" y="3112"/>
              <a:ext cx="328" cy="506"/>
            </a:xfrm>
            <a:custGeom>
              <a:avLst/>
              <a:gdLst>
                <a:gd name="T0" fmla="*/ 328 w 328"/>
                <a:gd name="T1" fmla="*/ 247 h 506"/>
                <a:gd name="T2" fmla="*/ 328 w 328"/>
                <a:gd name="T3" fmla="*/ 247 h 506"/>
                <a:gd name="T4" fmla="*/ 328 w 328"/>
                <a:gd name="T5" fmla="*/ 272 h 506"/>
                <a:gd name="T6" fmla="*/ 324 w 328"/>
                <a:gd name="T7" fmla="*/ 300 h 506"/>
                <a:gd name="T8" fmla="*/ 316 w 328"/>
                <a:gd name="T9" fmla="*/ 332 h 506"/>
                <a:gd name="T10" fmla="*/ 304 w 328"/>
                <a:gd name="T11" fmla="*/ 369 h 506"/>
                <a:gd name="T12" fmla="*/ 284 w 328"/>
                <a:gd name="T13" fmla="*/ 405 h 506"/>
                <a:gd name="T14" fmla="*/ 272 w 328"/>
                <a:gd name="T15" fmla="*/ 421 h 506"/>
                <a:gd name="T16" fmla="*/ 260 w 328"/>
                <a:gd name="T17" fmla="*/ 434 h 506"/>
                <a:gd name="T18" fmla="*/ 244 w 328"/>
                <a:gd name="T19" fmla="*/ 450 h 506"/>
                <a:gd name="T20" fmla="*/ 224 w 328"/>
                <a:gd name="T21" fmla="*/ 458 h 506"/>
                <a:gd name="T22" fmla="*/ 224 w 328"/>
                <a:gd name="T23" fmla="*/ 458 h 506"/>
                <a:gd name="T24" fmla="*/ 156 w 328"/>
                <a:gd name="T25" fmla="*/ 486 h 506"/>
                <a:gd name="T26" fmla="*/ 84 w 328"/>
                <a:gd name="T27" fmla="*/ 506 h 506"/>
                <a:gd name="T28" fmla="*/ 84 w 328"/>
                <a:gd name="T29" fmla="*/ 506 h 506"/>
                <a:gd name="T30" fmla="*/ 56 w 328"/>
                <a:gd name="T31" fmla="*/ 486 h 506"/>
                <a:gd name="T32" fmla="*/ 40 w 328"/>
                <a:gd name="T33" fmla="*/ 462 h 506"/>
                <a:gd name="T34" fmla="*/ 24 w 328"/>
                <a:gd name="T35" fmla="*/ 434 h 506"/>
                <a:gd name="T36" fmla="*/ 12 w 328"/>
                <a:gd name="T37" fmla="*/ 405 h 506"/>
                <a:gd name="T38" fmla="*/ 4 w 328"/>
                <a:gd name="T39" fmla="*/ 377 h 506"/>
                <a:gd name="T40" fmla="*/ 0 w 328"/>
                <a:gd name="T41" fmla="*/ 357 h 506"/>
                <a:gd name="T42" fmla="*/ 0 w 328"/>
                <a:gd name="T43" fmla="*/ 340 h 506"/>
                <a:gd name="T44" fmla="*/ 0 w 328"/>
                <a:gd name="T45" fmla="*/ 336 h 506"/>
                <a:gd name="T46" fmla="*/ 0 w 328"/>
                <a:gd name="T47" fmla="*/ 336 h 506"/>
                <a:gd name="T48" fmla="*/ 44 w 328"/>
                <a:gd name="T49" fmla="*/ 312 h 506"/>
                <a:gd name="T50" fmla="*/ 76 w 328"/>
                <a:gd name="T51" fmla="*/ 284 h 506"/>
                <a:gd name="T52" fmla="*/ 100 w 328"/>
                <a:gd name="T53" fmla="*/ 255 h 506"/>
                <a:gd name="T54" fmla="*/ 116 w 328"/>
                <a:gd name="T55" fmla="*/ 223 h 506"/>
                <a:gd name="T56" fmla="*/ 148 w 328"/>
                <a:gd name="T57" fmla="*/ 150 h 506"/>
                <a:gd name="T58" fmla="*/ 164 w 328"/>
                <a:gd name="T59" fmla="*/ 106 h 506"/>
                <a:gd name="T60" fmla="*/ 192 w 328"/>
                <a:gd name="T61" fmla="*/ 57 h 506"/>
                <a:gd name="T62" fmla="*/ 192 w 328"/>
                <a:gd name="T63" fmla="*/ 57 h 506"/>
                <a:gd name="T64" fmla="*/ 216 w 328"/>
                <a:gd name="T65" fmla="*/ 16 h 506"/>
                <a:gd name="T66" fmla="*/ 228 w 328"/>
                <a:gd name="T67" fmla="*/ 0 h 506"/>
                <a:gd name="T68" fmla="*/ 228 w 328"/>
                <a:gd name="T69" fmla="*/ 0 h 506"/>
                <a:gd name="T70" fmla="*/ 260 w 328"/>
                <a:gd name="T71" fmla="*/ 4 h 506"/>
                <a:gd name="T72" fmla="*/ 260 w 328"/>
                <a:gd name="T73" fmla="*/ 4 h 506"/>
                <a:gd name="T74" fmla="*/ 268 w 328"/>
                <a:gd name="T75" fmla="*/ 37 h 506"/>
                <a:gd name="T76" fmla="*/ 280 w 328"/>
                <a:gd name="T77" fmla="*/ 81 h 506"/>
                <a:gd name="T78" fmla="*/ 280 w 328"/>
                <a:gd name="T79" fmla="*/ 81 h 506"/>
                <a:gd name="T80" fmla="*/ 288 w 328"/>
                <a:gd name="T81" fmla="*/ 146 h 506"/>
                <a:gd name="T82" fmla="*/ 288 w 328"/>
                <a:gd name="T83" fmla="*/ 211 h 506"/>
                <a:gd name="T84" fmla="*/ 288 w 328"/>
                <a:gd name="T85" fmla="*/ 211 h 506"/>
                <a:gd name="T86" fmla="*/ 296 w 328"/>
                <a:gd name="T87" fmla="*/ 235 h 506"/>
                <a:gd name="T88" fmla="*/ 300 w 328"/>
                <a:gd name="T89" fmla="*/ 255 h 506"/>
                <a:gd name="T90" fmla="*/ 296 w 328"/>
                <a:gd name="T91" fmla="*/ 284 h 506"/>
                <a:gd name="T92" fmla="*/ 296 w 328"/>
                <a:gd name="T93" fmla="*/ 284 h 506"/>
                <a:gd name="T94" fmla="*/ 292 w 328"/>
                <a:gd name="T95" fmla="*/ 292 h 506"/>
                <a:gd name="T96" fmla="*/ 296 w 328"/>
                <a:gd name="T97" fmla="*/ 296 h 506"/>
                <a:gd name="T98" fmla="*/ 308 w 328"/>
                <a:gd name="T99" fmla="*/ 280 h 506"/>
                <a:gd name="T100" fmla="*/ 328 w 328"/>
                <a:gd name="T101" fmla="*/ 247 h 506"/>
                <a:gd name="T102" fmla="*/ 328 w 328"/>
                <a:gd name="T103" fmla="*/ 24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8" h="506">
                  <a:moveTo>
                    <a:pt x="328" y="247"/>
                  </a:moveTo>
                  <a:lnTo>
                    <a:pt x="328" y="247"/>
                  </a:lnTo>
                  <a:lnTo>
                    <a:pt x="328" y="272"/>
                  </a:lnTo>
                  <a:lnTo>
                    <a:pt x="324" y="300"/>
                  </a:lnTo>
                  <a:lnTo>
                    <a:pt x="316" y="332"/>
                  </a:lnTo>
                  <a:lnTo>
                    <a:pt x="304" y="369"/>
                  </a:lnTo>
                  <a:lnTo>
                    <a:pt x="284" y="405"/>
                  </a:lnTo>
                  <a:lnTo>
                    <a:pt x="272" y="421"/>
                  </a:lnTo>
                  <a:lnTo>
                    <a:pt x="260" y="434"/>
                  </a:lnTo>
                  <a:lnTo>
                    <a:pt x="244" y="450"/>
                  </a:lnTo>
                  <a:lnTo>
                    <a:pt x="224" y="458"/>
                  </a:lnTo>
                  <a:lnTo>
                    <a:pt x="224" y="458"/>
                  </a:lnTo>
                  <a:lnTo>
                    <a:pt x="156" y="486"/>
                  </a:lnTo>
                  <a:lnTo>
                    <a:pt x="84" y="506"/>
                  </a:lnTo>
                  <a:lnTo>
                    <a:pt x="84" y="506"/>
                  </a:lnTo>
                  <a:lnTo>
                    <a:pt x="56" y="486"/>
                  </a:lnTo>
                  <a:lnTo>
                    <a:pt x="40" y="462"/>
                  </a:lnTo>
                  <a:lnTo>
                    <a:pt x="24" y="434"/>
                  </a:lnTo>
                  <a:lnTo>
                    <a:pt x="12" y="405"/>
                  </a:lnTo>
                  <a:lnTo>
                    <a:pt x="4" y="377"/>
                  </a:lnTo>
                  <a:lnTo>
                    <a:pt x="0" y="357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44" y="312"/>
                  </a:lnTo>
                  <a:lnTo>
                    <a:pt x="76" y="284"/>
                  </a:lnTo>
                  <a:lnTo>
                    <a:pt x="100" y="255"/>
                  </a:lnTo>
                  <a:lnTo>
                    <a:pt x="116" y="223"/>
                  </a:lnTo>
                  <a:lnTo>
                    <a:pt x="148" y="150"/>
                  </a:lnTo>
                  <a:lnTo>
                    <a:pt x="164" y="106"/>
                  </a:lnTo>
                  <a:lnTo>
                    <a:pt x="192" y="57"/>
                  </a:lnTo>
                  <a:lnTo>
                    <a:pt x="192" y="57"/>
                  </a:lnTo>
                  <a:lnTo>
                    <a:pt x="216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8" y="37"/>
                  </a:lnTo>
                  <a:lnTo>
                    <a:pt x="280" y="81"/>
                  </a:lnTo>
                  <a:lnTo>
                    <a:pt x="280" y="81"/>
                  </a:lnTo>
                  <a:lnTo>
                    <a:pt x="288" y="146"/>
                  </a:lnTo>
                  <a:lnTo>
                    <a:pt x="288" y="211"/>
                  </a:lnTo>
                  <a:lnTo>
                    <a:pt x="288" y="211"/>
                  </a:lnTo>
                  <a:lnTo>
                    <a:pt x="296" y="235"/>
                  </a:lnTo>
                  <a:lnTo>
                    <a:pt x="300" y="255"/>
                  </a:lnTo>
                  <a:lnTo>
                    <a:pt x="296" y="284"/>
                  </a:lnTo>
                  <a:lnTo>
                    <a:pt x="296" y="284"/>
                  </a:lnTo>
                  <a:lnTo>
                    <a:pt x="292" y="292"/>
                  </a:lnTo>
                  <a:lnTo>
                    <a:pt x="296" y="296"/>
                  </a:lnTo>
                  <a:lnTo>
                    <a:pt x="308" y="280"/>
                  </a:lnTo>
                  <a:lnTo>
                    <a:pt x="328" y="247"/>
                  </a:lnTo>
                  <a:lnTo>
                    <a:pt x="328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3" name="Freeform 98"/>
            <p:cNvSpPr>
              <a:spLocks/>
            </p:cNvSpPr>
            <p:nvPr/>
          </p:nvSpPr>
          <p:spPr bwMode="auto">
            <a:xfrm>
              <a:off x="1204" y="2833"/>
              <a:ext cx="496" cy="802"/>
            </a:xfrm>
            <a:custGeom>
              <a:avLst/>
              <a:gdLst>
                <a:gd name="T0" fmla="*/ 472 w 496"/>
                <a:gd name="T1" fmla="*/ 194 h 802"/>
                <a:gd name="T2" fmla="*/ 492 w 496"/>
                <a:gd name="T3" fmla="*/ 251 h 802"/>
                <a:gd name="T4" fmla="*/ 496 w 496"/>
                <a:gd name="T5" fmla="*/ 291 h 802"/>
                <a:gd name="T6" fmla="*/ 488 w 496"/>
                <a:gd name="T7" fmla="*/ 312 h 802"/>
                <a:gd name="T8" fmla="*/ 468 w 496"/>
                <a:gd name="T9" fmla="*/ 316 h 802"/>
                <a:gd name="T10" fmla="*/ 456 w 496"/>
                <a:gd name="T11" fmla="*/ 316 h 802"/>
                <a:gd name="T12" fmla="*/ 460 w 496"/>
                <a:gd name="T13" fmla="*/ 372 h 802"/>
                <a:gd name="T14" fmla="*/ 448 w 496"/>
                <a:gd name="T15" fmla="*/ 393 h 802"/>
                <a:gd name="T16" fmla="*/ 420 w 496"/>
                <a:gd name="T17" fmla="*/ 401 h 802"/>
                <a:gd name="T18" fmla="*/ 424 w 496"/>
                <a:gd name="T19" fmla="*/ 417 h 802"/>
                <a:gd name="T20" fmla="*/ 420 w 496"/>
                <a:gd name="T21" fmla="*/ 437 h 802"/>
                <a:gd name="T22" fmla="*/ 404 w 496"/>
                <a:gd name="T23" fmla="*/ 449 h 802"/>
                <a:gd name="T24" fmla="*/ 368 w 496"/>
                <a:gd name="T25" fmla="*/ 449 h 802"/>
                <a:gd name="T26" fmla="*/ 336 w 496"/>
                <a:gd name="T27" fmla="*/ 433 h 802"/>
                <a:gd name="T28" fmla="*/ 324 w 496"/>
                <a:gd name="T29" fmla="*/ 409 h 802"/>
                <a:gd name="T30" fmla="*/ 324 w 496"/>
                <a:gd name="T31" fmla="*/ 385 h 802"/>
                <a:gd name="T32" fmla="*/ 328 w 496"/>
                <a:gd name="T33" fmla="*/ 368 h 802"/>
                <a:gd name="T34" fmla="*/ 296 w 496"/>
                <a:gd name="T35" fmla="*/ 380 h 802"/>
                <a:gd name="T36" fmla="*/ 304 w 496"/>
                <a:gd name="T37" fmla="*/ 429 h 802"/>
                <a:gd name="T38" fmla="*/ 304 w 496"/>
                <a:gd name="T39" fmla="*/ 478 h 802"/>
                <a:gd name="T40" fmla="*/ 300 w 496"/>
                <a:gd name="T41" fmla="*/ 575 h 802"/>
                <a:gd name="T42" fmla="*/ 292 w 496"/>
                <a:gd name="T43" fmla="*/ 627 h 802"/>
                <a:gd name="T44" fmla="*/ 264 w 496"/>
                <a:gd name="T45" fmla="*/ 676 h 802"/>
                <a:gd name="T46" fmla="*/ 236 w 496"/>
                <a:gd name="T47" fmla="*/ 696 h 802"/>
                <a:gd name="T48" fmla="*/ 200 w 496"/>
                <a:gd name="T49" fmla="*/ 733 h 802"/>
                <a:gd name="T50" fmla="*/ 188 w 496"/>
                <a:gd name="T51" fmla="*/ 745 h 802"/>
                <a:gd name="T52" fmla="*/ 180 w 496"/>
                <a:gd name="T53" fmla="*/ 765 h 802"/>
                <a:gd name="T54" fmla="*/ 192 w 496"/>
                <a:gd name="T55" fmla="*/ 769 h 802"/>
                <a:gd name="T56" fmla="*/ 200 w 496"/>
                <a:gd name="T57" fmla="*/ 769 h 802"/>
                <a:gd name="T58" fmla="*/ 168 w 496"/>
                <a:gd name="T59" fmla="*/ 789 h 802"/>
                <a:gd name="T60" fmla="*/ 128 w 496"/>
                <a:gd name="T61" fmla="*/ 802 h 802"/>
                <a:gd name="T62" fmla="*/ 84 w 496"/>
                <a:gd name="T63" fmla="*/ 781 h 802"/>
                <a:gd name="T64" fmla="*/ 56 w 496"/>
                <a:gd name="T65" fmla="*/ 769 h 802"/>
                <a:gd name="T66" fmla="*/ 16 w 496"/>
                <a:gd name="T67" fmla="*/ 729 h 802"/>
                <a:gd name="T68" fmla="*/ 0 w 496"/>
                <a:gd name="T69" fmla="*/ 684 h 802"/>
                <a:gd name="T70" fmla="*/ 16 w 496"/>
                <a:gd name="T71" fmla="*/ 627 h 802"/>
                <a:gd name="T72" fmla="*/ 36 w 496"/>
                <a:gd name="T73" fmla="*/ 595 h 802"/>
                <a:gd name="T74" fmla="*/ 68 w 496"/>
                <a:gd name="T75" fmla="*/ 526 h 802"/>
                <a:gd name="T76" fmla="*/ 84 w 496"/>
                <a:gd name="T77" fmla="*/ 453 h 802"/>
                <a:gd name="T78" fmla="*/ 84 w 496"/>
                <a:gd name="T79" fmla="*/ 376 h 802"/>
                <a:gd name="T80" fmla="*/ 72 w 496"/>
                <a:gd name="T81" fmla="*/ 300 h 802"/>
                <a:gd name="T82" fmla="*/ 68 w 496"/>
                <a:gd name="T83" fmla="*/ 279 h 802"/>
                <a:gd name="T84" fmla="*/ 72 w 496"/>
                <a:gd name="T85" fmla="*/ 243 h 802"/>
                <a:gd name="T86" fmla="*/ 100 w 496"/>
                <a:gd name="T87" fmla="*/ 202 h 802"/>
                <a:gd name="T88" fmla="*/ 124 w 496"/>
                <a:gd name="T89" fmla="*/ 170 h 802"/>
                <a:gd name="T90" fmla="*/ 216 w 496"/>
                <a:gd name="T91" fmla="*/ 85 h 802"/>
                <a:gd name="T92" fmla="*/ 312 w 496"/>
                <a:gd name="T93" fmla="*/ 16 h 802"/>
                <a:gd name="T94" fmla="*/ 348 w 496"/>
                <a:gd name="T95" fmla="*/ 0 h 802"/>
                <a:gd name="T96" fmla="*/ 372 w 496"/>
                <a:gd name="T97" fmla="*/ 12 h 802"/>
                <a:gd name="T98" fmla="*/ 380 w 496"/>
                <a:gd name="T99" fmla="*/ 48 h 802"/>
                <a:gd name="T100" fmla="*/ 376 w 496"/>
                <a:gd name="T101" fmla="*/ 69 h 802"/>
                <a:gd name="T102" fmla="*/ 356 w 496"/>
                <a:gd name="T103" fmla="*/ 105 h 802"/>
                <a:gd name="T104" fmla="*/ 344 w 496"/>
                <a:gd name="T105" fmla="*/ 121 h 802"/>
                <a:gd name="T106" fmla="*/ 392 w 496"/>
                <a:gd name="T107" fmla="*/ 117 h 802"/>
                <a:gd name="T108" fmla="*/ 428 w 496"/>
                <a:gd name="T109" fmla="*/ 129 h 802"/>
                <a:gd name="T110" fmla="*/ 452 w 496"/>
                <a:gd name="T111" fmla="*/ 154 h 802"/>
                <a:gd name="T112" fmla="*/ 472 w 496"/>
                <a:gd name="T113" fmla="*/ 19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6" h="802">
                  <a:moveTo>
                    <a:pt x="472" y="194"/>
                  </a:moveTo>
                  <a:lnTo>
                    <a:pt x="472" y="194"/>
                  </a:lnTo>
                  <a:lnTo>
                    <a:pt x="488" y="231"/>
                  </a:lnTo>
                  <a:lnTo>
                    <a:pt x="492" y="251"/>
                  </a:lnTo>
                  <a:lnTo>
                    <a:pt x="496" y="271"/>
                  </a:lnTo>
                  <a:lnTo>
                    <a:pt x="496" y="291"/>
                  </a:lnTo>
                  <a:lnTo>
                    <a:pt x="492" y="308"/>
                  </a:lnTo>
                  <a:lnTo>
                    <a:pt x="488" y="312"/>
                  </a:lnTo>
                  <a:lnTo>
                    <a:pt x="480" y="316"/>
                  </a:lnTo>
                  <a:lnTo>
                    <a:pt x="468" y="316"/>
                  </a:lnTo>
                  <a:lnTo>
                    <a:pt x="456" y="316"/>
                  </a:lnTo>
                  <a:lnTo>
                    <a:pt x="456" y="316"/>
                  </a:lnTo>
                  <a:lnTo>
                    <a:pt x="460" y="344"/>
                  </a:lnTo>
                  <a:lnTo>
                    <a:pt x="460" y="372"/>
                  </a:lnTo>
                  <a:lnTo>
                    <a:pt x="456" y="385"/>
                  </a:lnTo>
                  <a:lnTo>
                    <a:pt x="448" y="393"/>
                  </a:lnTo>
                  <a:lnTo>
                    <a:pt x="436" y="401"/>
                  </a:lnTo>
                  <a:lnTo>
                    <a:pt x="420" y="401"/>
                  </a:lnTo>
                  <a:lnTo>
                    <a:pt x="420" y="401"/>
                  </a:lnTo>
                  <a:lnTo>
                    <a:pt x="424" y="417"/>
                  </a:lnTo>
                  <a:lnTo>
                    <a:pt x="424" y="429"/>
                  </a:lnTo>
                  <a:lnTo>
                    <a:pt x="420" y="437"/>
                  </a:lnTo>
                  <a:lnTo>
                    <a:pt x="412" y="445"/>
                  </a:lnTo>
                  <a:lnTo>
                    <a:pt x="404" y="449"/>
                  </a:lnTo>
                  <a:lnTo>
                    <a:pt x="392" y="453"/>
                  </a:lnTo>
                  <a:lnTo>
                    <a:pt x="368" y="449"/>
                  </a:lnTo>
                  <a:lnTo>
                    <a:pt x="344" y="441"/>
                  </a:lnTo>
                  <a:lnTo>
                    <a:pt x="336" y="433"/>
                  </a:lnTo>
                  <a:lnTo>
                    <a:pt x="328" y="421"/>
                  </a:lnTo>
                  <a:lnTo>
                    <a:pt x="324" y="409"/>
                  </a:lnTo>
                  <a:lnTo>
                    <a:pt x="320" y="397"/>
                  </a:lnTo>
                  <a:lnTo>
                    <a:pt x="324" y="385"/>
                  </a:lnTo>
                  <a:lnTo>
                    <a:pt x="328" y="368"/>
                  </a:lnTo>
                  <a:lnTo>
                    <a:pt x="328" y="368"/>
                  </a:lnTo>
                  <a:lnTo>
                    <a:pt x="296" y="380"/>
                  </a:lnTo>
                  <a:lnTo>
                    <a:pt x="296" y="380"/>
                  </a:lnTo>
                  <a:lnTo>
                    <a:pt x="304" y="405"/>
                  </a:lnTo>
                  <a:lnTo>
                    <a:pt x="304" y="429"/>
                  </a:lnTo>
                  <a:lnTo>
                    <a:pt x="304" y="478"/>
                  </a:lnTo>
                  <a:lnTo>
                    <a:pt x="304" y="478"/>
                  </a:lnTo>
                  <a:lnTo>
                    <a:pt x="304" y="546"/>
                  </a:lnTo>
                  <a:lnTo>
                    <a:pt x="300" y="575"/>
                  </a:lnTo>
                  <a:lnTo>
                    <a:pt x="300" y="603"/>
                  </a:lnTo>
                  <a:lnTo>
                    <a:pt x="292" y="627"/>
                  </a:lnTo>
                  <a:lnTo>
                    <a:pt x="280" y="652"/>
                  </a:lnTo>
                  <a:lnTo>
                    <a:pt x="264" y="676"/>
                  </a:lnTo>
                  <a:lnTo>
                    <a:pt x="236" y="696"/>
                  </a:lnTo>
                  <a:lnTo>
                    <a:pt x="236" y="696"/>
                  </a:lnTo>
                  <a:lnTo>
                    <a:pt x="216" y="713"/>
                  </a:lnTo>
                  <a:lnTo>
                    <a:pt x="200" y="733"/>
                  </a:lnTo>
                  <a:lnTo>
                    <a:pt x="200" y="733"/>
                  </a:lnTo>
                  <a:lnTo>
                    <a:pt x="188" y="745"/>
                  </a:lnTo>
                  <a:lnTo>
                    <a:pt x="180" y="761"/>
                  </a:lnTo>
                  <a:lnTo>
                    <a:pt x="180" y="765"/>
                  </a:lnTo>
                  <a:lnTo>
                    <a:pt x="184" y="769"/>
                  </a:lnTo>
                  <a:lnTo>
                    <a:pt x="192" y="769"/>
                  </a:lnTo>
                  <a:lnTo>
                    <a:pt x="200" y="769"/>
                  </a:lnTo>
                  <a:lnTo>
                    <a:pt x="200" y="769"/>
                  </a:lnTo>
                  <a:lnTo>
                    <a:pt x="184" y="781"/>
                  </a:lnTo>
                  <a:lnTo>
                    <a:pt x="168" y="789"/>
                  </a:lnTo>
                  <a:lnTo>
                    <a:pt x="148" y="798"/>
                  </a:lnTo>
                  <a:lnTo>
                    <a:pt x="128" y="802"/>
                  </a:lnTo>
                  <a:lnTo>
                    <a:pt x="128" y="802"/>
                  </a:lnTo>
                  <a:lnTo>
                    <a:pt x="84" y="781"/>
                  </a:lnTo>
                  <a:lnTo>
                    <a:pt x="84" y="781"/>
                  </a:lnTo>
                  <a:lnTo>
                    <a:pt x="56" y="769"/>
                  </a:lnTo>
                  <a:lnTo>
                    <a:pt x="32" y="749"/>
                  </a:lnTo>
                  <a:lnTo>
                    <a:pt x="16" y="729"/>
                  </a:lnTo>
                  <a:lnTo>
                    <a:pt x="4" y="708"/>
                  </a:lnTo>
                  <a:lnTo>
                    <a:pt x="0" y="684"/>
                  </a:lnTo>
                  <a:lnTo>
                    <a:pt x="4" y="656"/>
                  </a:lnTo>
                  <a:lnTo>
                    <a:pt x="16" y="627"/>
                  </a:lnTo>
                  <a:lnTo>
                    <a:pt x="36" y="595"/>
                  </a:lnTo>
                  <a:lnTo>
                    <a:pt x="36" y="595"/>
                  </a:lnTo>
                  <a:lnTo>
                    <a:pt x="56" y="563"/>
                  </a:lnTo>
                  <a:lnTo>
                    <a:pt x="68" y="526"/>
                  </a:lnTo>
                  <a:lnTo>
                    <a:pt x="76" y="490"/>
                  </a:lnTo>
                  <a:lnTo>
                    <a:pt x="84" y="453"/>
                  </a:lnTo>
                  <a:lnTo>
                    <a:pt x="88" y="413"/>
                  </a:lnTo>
                  <a:lnTo>
                    <a:pt x="84" y="376"/>
                  </a:lnTo>
                  <a:lnTo>
                    <a:pt x="80" y="336"/>
                  </a:lnTo>
                  <a:lnTo>
                    <a:pt x="72" y="300"/>
                  </a:lnTo>
                  <a:lnTo>
                    <a:pt x="72" y="300"/>
                  </a:lnTo>
                  <a:lnTo>
                    <a:pt x="68" y="279"/>
                  </a:lnTo>
                  <a:lnTo>
                    <a:pt x="68" y="259"/>
                  </a:lnTo>
                  <a:lnTo>
                    <a:pt x="72" y="243"/>
                  </a:lnTo>
                  <a:lnTo>
                    <a:pt x="80" y="227"/>
                  </a:lnTo>
                  <a:lnTo>
                    <a:pt x="100" y="202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76" y="121"/>
                  </a:lnTo>
                  <a:lnTo>
                    <a:pt x="216" y="85"/>
                  </a:lnTo>
                  <a:lnTo>
                    <a:pt x="264" y="44"/>
                  </a:lnTo>
                  <a:lnTo>
                    <a:pt x="312" y="16"/>
                  </a:lnTo>
                  <a:lnTo>
                    <a:pt x="332" y="8"/>
                  </a:lnTo>
                  <a:lnTo>
                    <a:pt x="348" y="0"/>
                  </a:lnTo>
                  <a:lnTo>
                    <a:pt x="364" y="4"/>
                  </a:lnTo>
                  <a:lnTo>
                    <a:pt x="372" y="12"/>
                  </a:lnTo>
                  <a:lnTo>
                    <a:pt x="380" y="24"/>
                  </a:lnTo>
                  <a:lnTo>
                    <a:pt x="380" y="48"/>
                  </a:lnTo>
                  <a:lnTo>
                    <a:pt x="380" y="48"/>
                  </a:lnTo>
                  <a:lnTo>
                    <a:pt x="376" y="69"/>
                  </a:lnTo>
                  <a:lnTo>
                    <a:pt x="368" y="89"/>
                  </a:lnTo>
                  <a:lnTo>
                    <a:pt x="356" y="105"/>
                  </a:lnTo>
                  <a:lnTo>
                    <a:pt x="344" y="121"/>
                  </a:lnTo>
                  <a:lnTo>
                    <a:pt x="344" y="121"/>
                  </a:lnTo>
                  <a:lnTo>
                    <a:pt x="368" y="117"/>
                  </a:lnTo>
                  <a:lnTo>
                    <a:pt x="392" y="117"/>
                  </a:lnTo>
                  <a:lnTo>
                    <a:pt x="412" y="121"/>
                  </a:lnTo>
                  <a:lnTo>
                    <a:pt x="428" y="129"/>
                  </a:lnTo>
                  <a:lnTo>
                    <a:pt x="440" y="142"/>
                  </a:lnTo>
                  <a:lnTo>
                    <a:pt x="452" y="154"/>
                  </a:lnTo>
                  <a:lnTo>
                    <a:pt x="464" y="174"/>
                  </a:lnTo>
                  <a:lnTo>
                    <a:pt x="472" y="194"/>
                  </a:lnTo>
                  <a:lnTo>
                    <a:pt x="47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Freeform 99"/>
            <p:cNvSpPr>
              <a:spLocks/>
            </p:cNvSpPr>
            <p:nvPr/>
          </p:nvSpPr>
          <p:spPr bwMode="auto">
            <a:xfrm>
              <a:off x="1220" y="2845"/>
              <a:ext cx="468" cy="773"/>
            </a:xfrm>
            <a:custGeom>
              <a:avLst/>
              <a:gdLst>
                <a:gd name="T0" fmla="*/ 52 w 468"/>
                <a:gd name="T1" fmla="*/ 551 h 773"/>
                <a:gd name="T2" fmla="*/ 92 w 468"/>
                <a:gd name="T3" fmla="*/ 381 h 773"/>
                <a:gd name="T4" fmla="*/ 88 w 468"/>
                <a:gd name="T5" fmla="*/ 332 h 773"/>
                <a:gd name="T6" fmla="*/ 72 w 468"/>
                <a:gd name="T7" fmla="*/ 247 h 773"/>
                <a:gd name="T8" fmla="*/ 80 w 468"/>
                <a:gd name="T9" fmla="*/ 223 h 773"/>
                <a:gd name="T10" fmla="*/ 216 w 468"/>
                <a:gd name="T11" fmla="*/ 81 h 773"/>
                <a:gd name="T12" fmla="*/ 312 w 468"/>
                <a:gd name="T13" fmla="*/ 12 h 773"/>
                <a:gd name="T14" fmla="*/ 344 w 468"/>
                <a:gd name="T15" fmla="*/ 8 h 773"/>
                <a:gd name="T16" fmla="*/ 348 w 468"/>
                <a:gd name="T17" fmla="*/ 32 h 773"/>
                <a:gd name="T18" fmla="*/ 332 w 468"/>
                <a:gd name="T19" fmla="*/ 81 h 773"/>
                <a:gd name="T20" fmla="*/ 292 w 468"/>
                <a:gd name="T21" fmla="*/ 113 h 773"/>
                <a:gd name="T22" fmla="*/ 272 w 468"/>
                <a:gd name="T23" fmla="*/ 142 h 773"/>
                <a:gd name="T24" fmla="*/ 352 w 468"/>
                <a:gd name="T25" fmla="*/ 122 h 773"/>
                <a:gd name="T26" fmla="*/ 408 w 468"/>
                <a:gd name="T27" fmla="*/ 130 h 773"/>
                <a:gd name="T28" fmla="*/ 436 w 468"/>
                <a:gd name="T29" fmla="*/ 174 h 773"/>
                <a:gd name="T30" fmla="*/ 460 w 468"/>
                <a:gd name="T31" fmla="*/ 231 h 773"/>
                <a:gd name="T32" fmla="*/ 468 w 468"/>
                <a:gd name="T33" fmla="*/ 283 h 773"/>
                <a:gd name="T34" fmla="*/ 452 w 468"/>
                <a:gd name="T35" fmla="*/ 292 h 773"/>
                <a:gd name="T36" fmla="*/ 424 w 468"/>
                <a:gd name="T37" fmla="*/ 275 h 773"/>
                <a:gd name="T38" fmla="*/ 432 w 468"/>
                <a:gd name="T39" fmla="*/ 344 h 773"/>
                <a:gd name="T40" fmla="*/ 428 w 468"/>
                <a:gd name="T41" fmla="*/ 360 h 773"/>
                <a:gd name="T42" fmla="*/ 408 w 468"/>
                <a:gd name="T43" fmla="*/ 377 h 773"/>
                <a:gd name="T44" fmla="*/ 396 w 468"/>
                <a:gd name="T45" fmla="*/ 360 h 773"/>
                <a:gd name="T46" fmla="*/ 376 w 468"/>
                <a:gd name="T47" fmla="*/ 328 h 773"/>
                <a:gd name="T48" fmla="*/ 392 w 468"/>
                <a:gd name="T49" fmla="*/ 405 h 773"/>
                <a:gd name="T50" fmla="*/ 372 w 468"/>
                <a:gd name="T51" fmla="*/ 429 h 773"/>
                <a:gd name="T52" fmla="*/ 332 w 468"/>
                <a:gd name="T53" fmla="*/ 413 h 773"/>
                <a:gd name="T54" fmla="*/ 320 w 468"/>
                <a:gd name="T55" fmla="*/ 389 h 773"/>
                <a:gd name="T56" fmla="*/ 332 w 468"/>
                <a:gd name="T57" fmla="*/ 348 h 773"/>
                <a:gd name="T58" fmla="*/ 332 w 468"/>
                <a:gd name="T59" fmla="*/ 328 h 773"/>
                <a:gd name="T60" fmla="*/ 260 w 468"/>
                <a:gd name="T61" fmla="*/ 360 h 773"/>
                <a:gd name="T62" fmla="*/ 268 w 468"/>
                <a:gd name="T63" fmla="*/ 377 h 773"/>
                <a:gd name="T64" fmla="*/ 276 w 468"/>
                <a:gd name="T65" fmla="*/ 449 h 773"/>
                <a:gd name="T66" fmla="*/ 272 w 468"/>
                <a:gd name="T67" fmla="*/ 559 h 773"/>
                <a:gd name="T68" fmla="*/ 252 w 468"/>
                <a:gd name="T69" fmla="*/ 632 h 773"/>
                <a:gd name="T70" fmla="*/ 224 w 468"/>
                <a:gd name="T71" fmla="*/ 668 h 773"/>
                <a:gd name="T72" fmla="*/ 188 w 468"/>
                <a:gd name="T73" fmla="*/ 733 h 773"/>
                <a:gd name="T74" fmla="*/ 160 w 468"/>
                <a:gd name="T75" fmla="*/ 757 h 773"/>
                <a:gd name="T76" fmla="*/ 116 w 468"/>
                <a:gd name="T77" fmla="*/ 773 h 773"/>
                <a:gd name="T78" fmla="*/ 60 w 468"/>
                <a:gd name="T79" fmla="*/ 753 h 773"/>
                <a:gd name="T80" fmla="*/ 8 w 468"/>
                <a:gd name="T81" fmla="*/ 705 h 773"/>
                <a:gd name="T82" fmla="*/ 0 w 468"/>
                <a:gd name="T83" fmla="*/ 664 h 773"/>
                <a:gd name="T84" fmla="*/ 20 w 468"/>
                <a:gd name="T85" fmla="*/ 61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8" h="773">
                  <a:moveTo>
                    <a:pt x="36" y="591"/>
                  </a:moveTo>
                  <a:lnTo>
                    <a:pt x="36" y="591"/>
                  </a:lnTo>
                  <a:lnTo>
                    <a:pt x="52" y="551"/>
                  </a:lnTo>
                  <a:lnTo>
                    <a:pt x="72" y="498"/>
                  </a:lnTo>
                  <a:lnTo>
                    <a:pt x="88" y="437"/>
                  </a:lnTo>
                  <a:lnTo>
                    <a:pt x="92" y="381"/>
                  </a:lnTo>
                  <a:lnTo>
                    <a:pt x="92" y="381"/>
                  </a:lnTo>
                  <a:lnTo>
                    <a:pt x="92" y="356"/>
                  </a:lnTo>
                  <a:lnTo>
                    <a:pt x="88" y="332"/>
                  </a:lnTo>
                  <a:lnTo>
                    <a:pt x="80" y="292"/>
                  </a:lnTo>
                  <a:lnTo>
                    <a:pt x="72" y="259"/>
                  </a:lnTo>
                  <a:lnTo>
                    <a:pt x="72" y="247"/>
                  </a:lnTo>
                  <a:lnTo>
                    <a:pt x="72" y="239"/>
                  </a:lnTo>
                  <a:lnTo>
                    <a:pt x="72" y="239"/>
                  </a:lnTo>
                  <a:lnTo>
                    <a:pt x="80" y="223"/>
                  </a:lnTo>
                  <a:lnTo>
                    <a:pt x="100" y="202"/>
                  </a:lnTo>
                  <a:lnTo>
                    <a:pt x="156" y="142"/>
                  </a:lnTo>
                  <a:lnTo>
                    <a:pt x="216" y="81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312" y="12"/>
                  </a:lnTo>
                  <a:lnTo>
                    <a:pt x="332" y="0"/>
                  </a:lnTo>
                  <a:lnTo>
                    <a:pt x="340" y="4"/>
                  </a:lnTo>
                  <a:lnTo>
                    <a:pt x="344" y="8"/>
                  </a:lnTo>
                  <a:lnTo>
                    <a:pt x="344" y="8"/>
                  </a:lnTo>
                  <a:lnTo>
                    <a:pt x="348" y="16"/>
                  </a:lnTo>
                  <a:lnTo>
                    <a:pt x="348" y="32"/>
                  </a:lnTo>
                  <a:lnTo>
                    <a:pt x="348" y="49"/>
                  </a:lnTo>
                  <a:lnTo>
                    <a:pt x="340" y="65"/>
                  </a:lnTo>
                  <a:lnTo>
                    <a:pt x="332" y="81"/>
                  </a:lnTo>
                  <a:lnTo>
                    <a:pt x="320" y="97"/>
                  </a:lnTo>
                  <a:lnTo>
                    <a:pt x="308" y="109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88" y="134"/>
                  </a:lnTo>
                  <a:lnTo>
                    <a:pt x="328" y="126"/>
                  </a:lnTo>
                  <a:lnTo>
                    <a:pt x="352" y="122"/>
                  </a:lnTo>
                  <a:lnTo>
                    <a:pt x="372" y="117"/>
                  </a:lnTo>
                  <a:lnTo>
                    <a:pt x="392" y="122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424" y="150"/>
                  </a:lnTo>
                  <a:lnTo>
                    <a:pt x="436" y="174"/>
                  </a:lnTo>
                  <a:lnTo>
                    <a:pt x="456" y="211"/>
                  </a:lnTo>
                  <a:lnTo>
                    <a:pt x="456" y="211"/>
                  </a:lnTo>
                  <a:lnTo>
                    <a:pt x="460" y="231"/>
                  </a:lnTo>
                  <a:lnTo>
                    <a:pt x="468" y="251"/>
                  </a:lnTo>
                  <a:lnTo>
                    <a:pt x="468" y="275"/>
                  </a:lnTo>
                  <a:lnTo>
                    <a:pt x="468" y="283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2" y="292"/>
                  </a:lnTo>
                  <a:lnTo>
                    <a:pt x="444" y="292"/>
                  </a:lnTo>
                  <a:lnTo>
                    <a:pt x="444" y="292"/>
                  </a:lnTo>
                  <a:lnTo>
                    <a:pt x="424" y="275"/>
                  </a:lnTo>
                  <a:lnTo>
                    <a:pt x="424" y="275"/>
                  </a:lnTo>
                  <a:lnTo>
                    <a:pt x="428" y="304"/>
                  </a:lnTo>
                  <a:lnTo>
                    <a:pt x="432" y="344"/>
                  </a:lnTo>
                  <a:lnTo>
                    <a:pt x="432" y="344"/>
                  </a:lnTo>
                  <a:lnTo>
                    <a:pt x="432" y="352"/>
                  </a:lnTo>
                  <a:lnTo>
                    <a:pt x="428" y="360"/>
                  </a:lnTo>
                  <a:lnTo>
                    <a:pt x="420" y="373"/>
                  </a:lnTo>
                  <a:lnTo>
                    <a:pt x="412" y="377"/>
                  </a:lnTo>
                  <a:lnTo>
                    <a:pt x="408" y="377"/>
                  </a:lnTo>
                  <a:lnTo>
                    <a:pt x="400" y="373"/>
                  </a:lnTo>
                  <a:lnTo>
                    <a:pt x="396" y="360"/>
                  </a:lnTo>
                  <a:lnTo>
                    <a:pt x="396" y="360"/>
                  </a:lnTo>
                  <a:lnTo>
                    <a:pt x="380" y="332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92" y="389"/>
                  </a:lnTo>
                  <a:lnTo>
                    <a:pt x="392" y="389"/>
                  </a:lnTo>
                  <a:lnTo>
                    <a:pt x="392" y="405"/>
                  </a:lnTo>
                  <a:lnTo>
                    <a:pt x="392" y="417"/>
                  </a:lnTo>
                  <a:lnTo>
                    <a:pt x="384" y="425"/>
                  </a:lnTo>
                  <a:lnTo>
                    <a:pt x="372" y="429"/>
                  </a:lnTo>
                  <a:lnTo>
                    <a:pt x="360" y="429"/>
                  </a:lnTo>
                  <a:lnTo>
                    <a:pt x="344" y="421"/>
                  </a:lnTo>
                  <a:lnTo>
                    <a:pt x="332" y="413"/>
                  </a:lnTo>
                  <a:lnTo>
                    <a:pt x="324" y="401"/>
                  </a:lnTo>
                  <a:lnTo>
                    <a:pt x="324" y="401"/>
                  </a:lnTo>
                  <a:lnTo>
                    <a:pt x="320" y="389"/>
                  </a:lnTo>
                  <a:lnTo>
                    <a:pt x="320" y="381"/>
                  </a:lnTo>
                  <a:lnTo>
                    <a:pt x="324" y="364"/>
                  </a:lnTo>
                  <a:lnTo>
                    <a:pt x="332" y="348"/>
                  </a:lnTo>
                  <a:lnTo>
                    <a:pt x="332" y="340"/>
                  </a:lnTo>
                  <a:lnTo>
                    <a:pt x="332" y="328"/>
                  </a:lnTo>
                  <a:lnTo>
                    <a:pt x="332" y="328"/>
                  </a:lnTo>
                  <a:lnTo>
                    <a:pt x="296" y="348"/>
                  </a:lnTo>
                  <a:lnTo>
                    <a:pt x="276" y="356"/>
                  </a:lnTo>
                  <a:lnTo>
                    <a:pt x="260" y="360"/>
                  </a:lnTo>
                  <a:lnTo>
                    <a:pt x="260" y="360"/>
                  </a:lnTo>
                  <a:lnTo>
                    <a:pt x="264" y="364"/>
                  </a:lnTo>
                  <a:lnTo>
                    <a:pt x="268" y="377"/>
                  </a:lnTo>
                  <a:lnTo>
                    <a:pt x="276" y="405"/>
                  </a:lnTo>
                  <a:lnTo>
                    <a:pt x="276" y="425"/>
                  </a:lnTo>
                  <a:lnTo>
                    <a:pt x="276" y="449"/>
                  </a:lnTo>
                  <a:lnTo>
                    <a:pt x="276" y="449"/>
                  </a:lnTo>
                  <a:lnTo>
                    <a:pt x="272" y="506"/>
                  </a:lnTo>
                  <a:lnTo>
                    <a:pt x="272" y="559"/>
                  </a:lnTo>
                  <a:lnTo>
                    <a:pt x="272" y="587"/>
                  </a:lnTo>
                  <a:lnTo>
                    <a:pt x="264" y="611"/>
                  </a:lnTo>
                  <a:lnTo>
                    <a:pt x="252" y="632"/>
                  </a:lnTo>
                  <a:lnTo>
                    <a:pt x="236" y="656"/>
                  </a:lnTo>
                  <a:lnTo>
                    <a:pt x="236" y="656"/>
                  </a:lnTo>
                  <a:lnTo>
                    <a:pt x="224" y="668"/>
                  </a:lnTo>
                  <a:lnTo>
                    <a:pt x="212" y="684"/>
                  </a:lnTo>
                  <a:lnTo>
                    <a:pt x="200" y="713"/>
                  </a:lnTo>
                  <a:lnTo>
                    <a:pt x="188" y="733"/>
                  </a:lnTo>
                  <a:lnTo>
                    <a:pt x="176" y="753"/>
                  </a:lnTo>
                  <a:lnTo>
                    <a:pt x="176" y="753"/>
                  </a:lnTo>
                  <a:lnTo>
                    <a:pt x="160" y="757"/>
                  </a:lnTo>
                  <a:lnTo>
                    <a:pt x="144" y="765"/>
                  </a:lnTo>
                  <a:lnTo>
                    <a:pt x="128" y="773"/>
                  </a:lnTo>
                  <a:lnTo>
                    <a:pt x="116" y="773"/>
                  </a:lnTo>
                  <a:lnTo>
                    <a:pt x="116" y="773"/>
                  </a:lnTo>
                  <a:lnTo>
                    <a:pt x="88" y="765"/>
                  </a:lnTo>
                  <a:lnTo>
                    <a:pt x="60" y="753"/>
                  </a:lnTo>
                  <a:lnTo>
                    <a:pt x="36" y="737"/>
                  </a:lnTo>
                  <a:lnTo>
                    <a:pt x="16" y="717"/>
                  </a:lnTo>
                  <a:lnTo>
                    <a:pt x="8" y="705"/>
                  </a:lnTo>
                  <a:lnTo>
                    <a:pt x="0" y="692"/>
                  </a:lnTo>
                  <a:lnTo>
                    <a:pt x="0" y="680"/>
                  </a:lnTo>
                  <a:lnTo>
                    <a:pt x="0" y="664"/>
                  </a:lnTo>
                  <a:lnTo>
                    <a:pt x="4" y="648"/>
                  </a:lnTo>
                  <a:lnTo>
                    <a:pt x="8" y="632"/>
                  </a:lnTo>
                  <a:lnTo>
                    <a:pt x="20" y="611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Freeform 100"/>
            <p:cNvSpPr>
              <a:spLocks/>
            </p:cNvSpPr>
            <p:nvPr/>
          </p:nvSpPr>
          <p:spPr bwMode="auto">
            <a:xfrm>
              <a:off x="1436" y="3088"/>
              <a:ext cx="204" cy="154"/>
            </a:xfrm>
            <a:custGeom>
              <a:avLst/>
              <a:gdLst>
                <a:gd name="T0" fmla="*/ 204 w 204"/>
                <a:gd name="T1" fmla="*/ 134 h 154"/>
                <a:gd name="T2" fmla="*/ 204 w 204"/>
                <a:gd name="T3" fmla="*/ 134 h 154"/>
                <a:gd name="T4" fmla="*/ 192 w 204"/>
                <a:gd name="T5" fmla="*/ 101 h 154"/>
                <a:gd name="T6" fmla="*/ 176 w 204"/>
                <a:gd name="T7" fmla="*/ 49 h 154"/>
                <a:gd name="T8" fmla="*/ 176 w 204"/>
                <a:gd name="T9" fmla="*/ 49 h 154"/>
                <a:gd name="T10" fmla="*/ 172 w 204"/>
                <a:gd name="T11" fmla="*/ 24 h 154"/>
                <a:gd name="T12" fmla="*/ 164 w 204"/>
                <a:gd name="T13" fmla="*/ 12 h 154"/>
                <a:gd name="T14" fmla="*/ 152 w 204"/>
                <a:gd name="T15" fmla="*/ 4 h 154"/>
                <a:gd name="T16" fmla="*/ 140 w 204"/>
                <a:gd name="T17" fmla="*/ 0 h 154"/>
                <a:gd name="T18" fmla="*/ 140 w 204"/>
                <a:gd name="T19" fmla="*/ 0 h 154"/>
                <a:gd name="T20" fmla="*/ 96 w 204"/>
                <a:gd name="T21" fmla="*/ 0 h 154"/>
                <a:gd name="T22" fmla="*/ 44 w 204"/>
                <a:gd name="T23" fmla="*/ 4 h 154"/>
                <a:gd name="T24" fmla="*/ 44 w 204"/>
                <a:gd name="T25" fmla="*/ 4 h 154"/>
                <a:gd name="T26" fmla="*/ 28 w 204"/>
                <a:gd name="T27" fmla="*/ 8 h 154"/>
                <a:gd name="T28" fmla="*/ 12 w 204"/>
                <a:gd name="T29" fmla="*/ 12 h 154"/>
                <a:gd name="T30" fmla="*/ 0 w 204"/>
                <a:gd name="T31" fmla="*/ 16 h 154"/>
                <a:gd name="T32" fmla="*/ 0 w 204"/>
                <a:gd name="T33" fmla="*/ 16 h 154"/>
                <a:gd name="T34" fmla="*/ 72 w 204"/>
                <a:gd name="T35" fmla="*/ 16 h 154"/>
                <a:gd name="T36" fmla="*/ 124 w 204"/>
                <a:gd name="T37" fmla="*/ 16 h 154"/>
                <a:gd name="T38" fmla="*/ 144 w 204"/>
                <a:gd name="T39" fmla="*/ 20 h 154"/>
                <a:gd name="T40" fmla="*/ 152 w 204"/>
                <a:gd name="T41" fmla="*/ 24 h 154"/>
                <a:gd name="T42" fmla="*/ 152 w 204"/>
                <a:gd name="T43" fmla="*/ 24 h 154"/>
                <a:gd name="T44" fmla="*/ 156 w 204"/>
                <a:gd name="T45" fmla="*/ 40 h 154"/>
                <a:gd name="T46" fmla="*/ 156 w 204"/>
                <a:gd name="T47" fmla="*/ 53 h 154"/>
                <a:gd name="T48" fmla="*/ 160 w 204"/>
                <a:gd name="T49" fmla="*/ 97 h 154"/>
                <a:gd name="T50" fmla="*/ 160 w 204"/>
                <a:gd name="T51" fmla="*/ 97 h 154"/>
                <a:gd name="T52" fmla="*/ 164 w 204"/>
                <a:gd name="T53" fmla="*/ 121 h 154"/>
                <a:gd name="T54" fmla="*/ 172 w 204"/>
                <a:gd name="T55" fmla="*/ 142 h 154"/>
                <a:gd name="T56" fmla="*/ 184 w 204"/>
                <a:gd name="T57" fmla="*/ 154 h 154"/>
                <a:gd name="T58" fmla="*/ 184 w 204"/>
                <a:gd name="T59" fmla="*/ 154 h 154"/>
                <a:gd name="T60" fmla="*/ 196 w 204"/>
                <a:gd name="T61" fmla="*/ 146 h 154"/>
                <a:gd name="T62" fmla="*/ 204 w 204"/>
                <a:gd name="T63" fmla="*/ 134 h 154"/>
                <a:gd name="T64" fmla="*/ 204 w 204"/>
                <a:gd name="T65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4">
                  <a:moveTo>
                    <a:pt x="204" y="134"/>
                  </a:moveTo>
                  <a:lnTo>
                    <a:pt x="204" y="134"/>
                  </a:lnTo>
                  <a:lnTo>
                    <a:pt x="192" y="101"/>
                  </a:lnTo>
                  <a:lnTo>
                    <a:pt x="176" y="49"/>
                  </a:lnTo>
                  <a:lnTo>
                    <a:pt x="176" y="49"/>
                  </a:lnTo>
                  <a:lnTo>
                    <a:pt x="172" y="24"/>
                  </a:lnTo>
                  <a:lnTo>
                    <a:pt x="164" y="12"/>
                  </a:lnTo>
                  <a:lnTo>
                    <a:pt x="152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9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28" y="8"/>
                  </a:lnTo>
                  <a:lnTo>
                    <a:pt x="12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2" y="16"/>
                  </a:lnTo>
                  <a:lnTo>
                    <a:pt x="124" y="16"/>
                  </a:lnTo>
                  <a:lnTo>
                    <a:pt x="144" y="20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6" y="40"/>
                  </a:lnTo>
                  <a:lnTo>
                    <a:pt x="156" y="53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64" y="121"/>
                  </a:lnTo>
                  <a:lnTo>
                    <a:pt x="172" y="142"/>
                  </a:lnTo>
                  <a:lnTo>
                    <a:pt x="184" y="154"/>
                  </a:lnTo>
                  <a:lnTo>
                    <a:pt x="184" y="154"/>
                  </a:lnTo>
                  <a:lnTo>
                    <a:pt x="196" y="146"/>
                  </a:lnTo>
                  <a:lnTo>
                    <a:pt x="204" y="134"/>
                  </a:lnTo>
                  <a:lnTo>
                    <a:pt x="204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Freeform 101"/>
            <p:cNvSpPr>
              <a:spLocks/>
            </p:cNvSpPr>
            <p:nvPr/>
          </p:nvSpPr>
          <p:spPr bwMode="auto">
            <a:xfrm>
              <a:off x="1440" y="3011"/>
              <a:ext cx="212" cy="122"/>
            </a:xfrm>
            <a:custGeom>
              <a:avLst/>
              <a:gdLst>
                <a:gd name="T0" fmla="*/ 208 w 212"/>
                <a:gd name="T1" fmla="*/ 122 h 122"/>
                <a:gd name="T2" fmla="*/ 208 w 212"/>
                <a:gd name="T3" fmla="*/ 122 h 122"/>
                <a:gd name="T4" fmla="*/ 204 w 212"/>
                <a:gd name="T5" fmla="*/ 97 h 122"/>
                <a:gd name="T6" fmla="*/ 196 w 212"/>
                <a:gd name="T7" fmla="*/ 77 h 122"/>
                <a:gd name="T8" fmla="*/ 180 w 212"/>
                <a:gd name="T9" fmla="*/ 53 h 122"/>
                <a:gd name="T10" fmla="*/ 180 w 212"/>
                <a:gd name="T11" fmla="*/ 53 h 122"/>
                <a:gd name="T12" fmla="*/ 160 w 212"/>
                <a:gd name="T13" fmla="*/ 36 h 122"/>
                <a:gd name="T14" fmla="*/ 148 w 212"/>
                <a:gd name="T15" fmla="*/ 28 h 122"/>
                <a:gd name="T16" fmla="*/ 136 w 212"/>
                <a:gd name="T17" fmla="*/ 20 h 122"/>
                <a:gd name="T18" fmla="*/ 124 w 212"/>
                <a:gd name="T19" fmla="*/ 20 h 122"/>
                <a:gd name="T20" fmla="*/ 124 w 212"/>
                <a:gd name="T21" fmla="*/ 20 h 122"/>
                <a:gd name="T22" fmla="*/ 84 w 212"/>
                <a:gd name="T23" fmla="*/ 16 h 122"/>
                <a:gd name="T24" fmla="*/ 44 w 212"/>
                <a:gd name="T25" fmla="*/ 12 h 122"/>
                <a:gd name="T26" fmla="*/ 44 w 212"/>
                <a:gd name="T27" fmla="*/ 12 h 122"/>
                <a:gd name="T28" fmla="*/ 0 w 212"/>
                <a:gd name="T29" fmla="*/ 12 h 122"/>
                <a:gd name="T30" fmla="*/ 0 w 212"/>
                <a:gd name="T31" fmla="*/ 12 h 122"/>
                <a:gd name="T32" fmla="*/ 20 w 212"/>
                <a:gd name="T33" fmla="*/ 12 h 122"/>
                <a:gd name="T34" fmla="*/ 60 w 212"/>
                <a:gd name="T35" fmla="*/ 4 h 122"/>
                <a:gd name="T36" fmla="*/ 112 w 212"/>
                <a:gd name="T37" fmla="*/ 0 h 122"/>
                <a:gd name="T38" fmla="*/ 132 w 212"/>
                <a:gd name="T39" fmla="*/ 4 h 122"/>
                <a:gd name="T40" fmla="*/ 148 w 212"/>
                <a:gd name="T41" fmla="*/ 12 h 122"/>
                <a:gd name="T42" fmla="*/ 148 w 212"/>
                <a:gd name="T43" fmla="*/ 12 h 122"/>
                <a:gd name="T44" fmla="*/ 172 w 212"/>
                <a:gd name="T45" fmla="*/ 28 h 122"/>
                <a:gd name="T46" fmla="*/ 188 w 212"/>
                <a:gd name="T47" fmla="*/ 45 h 122"/>
                <a:gd name="T48" fmla="*/ 200 w 212"/>
                <a:gd name="T49" fmla="*/ 65 h 122"/>
                <a:gd name="T50" fmla="*/ 208 w 212"/>
                <a:gd name="T51" fmla="*/ 81 h 122"/>
                <a:gd name="T52" fmla="*/ 208 w 212"/>
                <a:gd name="T53" fmla="*/ 81 h 122"/>
                <a:gd name="T54" fmla="*/ 212 w 212"/>
                <a:gd name="T55" fmla="*/ 97 h 122"/>
                <a:gd name="T56" fmla="*/ 212 w 212"/>
                <a:gd name="T57" fmla="*/ 109 h 122"/>
                <a:gd name="T58" fmla="*/ 208 w 212"/>
                <a:gd name="T59" fmla="*/ 122 h 122"/>
                <a:gd name="T60" fmla="*/ 208 w 212"/>
                <a:gd name="T6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2" h="122">
                  <a:moveTo>
                    <a:pt x="208" y="122"/>
                  </a:moveTo>
                  <a:lnTo>
                    <a:pt x="208" y="122"/>
                  </a:lnTo>
                  <a:lnTo>
                    <a:pt x="204" y="97"/>
                  </a:lnTo>
                  <a:lnTo>
                    <a:pt x="196" y="77"/>
                  </a:lnTo>
                  <a:lnTo>
                    <a:pt x="180" y="53"/>
                  </a:lnTo>
                  <a:lnTo>
                    <a:pt x="180" y="53"/>
                  </a:lnTo>
                  <a:lnTo>
                    <a:pt x="160" y="36"/>
                  </a:lnTo>
                  <a:lnTo>
                    <a:pt x="148" y="28"/>
                  </a:lnTo>
                  <a:lnTo>
                    <a:pt x="136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84" y="1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60" y="4"/>
                  </a:lnTo>
                  <a:lnTo>
                    <a:pt x="112" y="0"/>
                  </a:lnTo>
                  <a:lnTo>
                    <a:pt x="132" y="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72" y="28"/>
                  </a:lnTo>
                  <a:lnTo>
                    <a:pt x="188" y="45"/>
                  </a:lnTo>
                  <a:lnTo>
                    <a:pt x="200" y="65"/>
                  </a:lnTo>
                  <a:lnTo>
                    <a:pt x="208" y="81"/>
                  </a:lnTo>
                  <a:lnTo>
                    <a:pt x="208" y="81"/>
                  </a:lnTo>
                  <a:lnTo>
                    <a:pt x="212" y="97"/>
                  </a:lnTo>
                  <a:lnTo>
                    <a:pt x="212" y="109"/>
                  </a:lnTo>
                  <a:lnTo>
                    <a:pt x="208" y="122"/>
                  </a:lnTo>
                  <a:lnTo>
                    <a:pt x="208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Freeform 102"/>
            <p:cNvSpPr>
              <a:spLocks/>
            </p:cNvSpPr>
            <p:nvPr/>
          </p:nvSpPr>
          <p:spPr bwMode="auto">
            <a:xfrm>
              <a:off x="1364" y="2979"/>
              <a:ext cx="68" cy="141"/>
            </a:xfrm>
            <a:custGeom>
              <a:avLst/>
              <a:gdLst>
                <a:gd name="T0" fmla="*/ 0 w 68"/>
                <a:gd name="T1" fmla="*/ 141 h 141"/>
                <a:gd name="T2" fmla="*/ 0 w 68"/>
                <a:gd name="T3" fmla="*/ 141 h 141"/>
                <a:gd name="T4" fmla="*/ 8 w 68"/>
                <a:gd name="T5" fmla="*/ 121 h 141"/>
                <a:gd name="T6" fmla="*/ 20 w 68"/>
                <a:gd name="T7" fmla="*/ 89 h 141"/>
                <a:gd name="T8" fmla="*/ 28 w 68"/>
                <a:gd name="T9" fmla="*/ 56 h 141"/>
                <a:gd name="T10" fmla="*/ 36 w 68"/>
                <a:gd name="T11" fmla="*/ 32 h 141"/>
                <a:gd name="T12" fmla="*/ 36 w 68"/>
                <a:gd name="T13" fmla="*/ 32 h 141"/>
                <a:gd name="T14" fmla="*/ 48 w 68"/>
                <a:gd name="T15" fmla="*/ 16 h 141"/>
                <a:gd name="T16" fmla="*/ 56 w 68"/>
                <a:gd name="T17" fmla="*/ 8 h 141"/>
                <a:gd name="T18" fmla="*/ 68 w 68"/>
                <a:gd name="T19" fmla="*/ 0 h 141"/>
                <a:gd name="T20" fmla="*/ 68 w 68"/>
                <a:gd name="T21" fmla="*/ 0 h 141"/>
                <a:gd name="T22" fmla="*/ 64 w 68"/>
                <a:gd name="T23" fmla="*/ 0 h 141"/>
                <a:gd name="T24" fmla="*/ 52 w 68"/>
                <a:gd name="T25" fmla="*/ 0 h 141"/>
                <a:gd name="T26" fmla="*/ 44 w 68"/>
                <a:gd name="T27" fmla="*/ 4 h 141"/>
                <a:gd name="T28" fmla="*/ 36 w 68"/>
                <a:gd name="T29" fmla="*/ 12 h 141"/>
                <a:gd name="T30" fmla="*/ 28 w 68"/>
                <a:gd name="T31" fmla="*/ 24 h 141"/>
                <a:gd name="T32" fmla="*/ 20 w 68"/>
                <a:gd name="T33" fmla="*/ 36 h 141"/>
                <a:gd name="T34" fmla="*/ 20 w 68"/>
                <a:gd name="T35" fmla="*/ 36 h 141"/>
                <a:gd name="T36" fmla="*/ 8 w 68"/>
                <a:gd name="T37" fmla="*/ 73 h 141"/>
                <a:gd name="T38" fmla="*/ 4 w 68"/>
                <a:gd name="T39" fmla="*/ 105 h 141"/>
                <a:gd name="T40" fmla="*/ 0 w 68"/>
                <a:gd name="T41" fmla="*/ 141 h 141"/>
                <a:gd name="T42" fmla="*/ 0 w 68"/>
                <a:gd name="T4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41">
                  <a:moveTo>
                    <a:pt x="0" y="141"/>
                  </a:moveTo>
                  <a:lnTo>
                    <a:pt x="0" y="141"/>
                  </a:lnTo>
                  <a:lnTo>
                    <a:pt x="8" y="121"/>
                  </a:lnTo>
                  <a:lnTo>
                    <a:pt x="20" y="89"/>
                  </a:lnTo>
                  <a:lnTo>
                    <a:pt x="28" y="56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2" y="0"/>
                  </a:lnTo>
                  <a:lnTo>
                    <a:pt x="44" y="4"/>
                  </a:lnTo>
                  <a:lnTo>
                    <a:pt x="36" y="12"/>
                  </a:lnTo>
                  <a:lnTo>
                    <a:pt x="28" y="2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8" y="73"/>
                  </a:lnTo>
                  <a:lnTo>
                    <a:pt x="4" y="105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8" name="Freeform 103"/>
            <p:cNvSpPr>
              <a:spLocks/>
            </p:cNvSpPr>
            <p:nvPr/>
          </p:nvSpPr>
          <p:spPr bwMode="auto">
            <a:xfrm>
              <a:off x="1728" y="3432"/>
              <a:ext cx="256" cy="288"/>
            </a:xfrm>
            <a:custGeom>
              <a:avLst/>
              <a:gdLst>
                <a:gd name="T0" fmla="*/ 40 w 256"/>
                <a:gd name="T1" fmla="*/ 73 h 288"/>
                <a:gd name="T2" fmla="*/ 40 w 256"/>
                <a:gd name="T3" fmla="*/ 73 h 288"/>
                <a:gd name="T4" fmla="*/ 60 w 256"/>
                <a:gd name="T5" fmla="*/ 49 h 288"/>
                <a:gd name="T6" fmla="*/ 84 w 256"/>
                <a:gd name="T7" fmla="*/ 28 h 288"/>
                <a:gd name="T8" fmla="*/ 108 w 256"/>
                <a:gd name="T9" fmla="*/ 12 h 288"/>
                <a:gd name="T10" fmla="*/ 132 w 256"/>
                <a:gd name="T11" fmla="*/ 4 h 288"/>
                <a:gd name="T12" fmla="*/ 156 w 256"/>
                <a:gd name="T13" fmla="*/ 0 h 288"/>
                <a:gd name="T14" fmla="*/ 180 w 256"/>
                <a:gd name="T15" fmla="*/ 0 h 288"/>
                <a:gd name="T16" fmla="*/ 200 w 256"/>
                <a:gd name="T17" fmla="*/ 8 h 288"/>
                <a:gd name="T18" fmla="*/ 220 w 256"/>
                <a:gd name="T19" fmla="*/ 20 h 288"/>
                <a:gd name="T20" fmla="*/ 220 w 256"/>
                <a:gd name="T21" fmla="*/ 20 h 288"/>
                <a:gd name="T22" fmla="*/ 236 w 256"/>
                <a:gd name="T23" fmla="*/ 37 h 288"/>
                <a:gd name="T24" fmla="*/ 248 w 256"/>
                <a:gd name="T25" fmla="*/ 57 h 288"/>
                <a:gd name="T26" fmla="*/ 252 w 256"/>
                <a:gd name="T27" fmla="*/ 81 h 288"/>
                <a:gd name="T28" fmla="*/ 256 w 256"/>
                <a:gd name="T29" fmla="*/ 105 h 288"/>
                <a:gd name="T30" fmla="*/ 252 w 256"/>
                <a:gd name="T31" fmla="*/ 134 h 288"/>
                <a:gd name="T32" fmla="*/ 244 w 256"/>
                <a:gd name="T33" fmla="*/ 162 h 288"/>
                <a:gd name="T34" fmla="*/ 232 w 256"/>
                <a:gd name="T35" fmla="*/ 190 h 288"/>
                <a:gd name="T36" fmla="*/ 216 w 256"/>
                <a:gd name="T37" fmla="*/ 215 h 288"/>
                <a:gd name="T38" fmla="*/ 216 w 256"/>
                <a:gd name="T39" fmla="*/ 215 h 288"/>
                <a:gd name="T40" fmla="*/ 192 w 256"/>
                <a:gd name="T41" fmla="*/ 239 h 288"/>
                <a:gd name="T42" fmla="*/ 172 w 256"/>
                <a:gd name="T43" fmla="*/ 259 h 288"/>
                <a:gd name="T44" fmla="*/ 148 w 256"/>
                <a:gd name="T45" fmla="*/ 271 h 288"/>
                <a:gd name="T46" fmla="*/ 124 w 256"/>
                <a:gd name="T47" fmla="*/ 284 h 288"/>
                <a:gd name="T48" fmla="*/ 100 w 256"/>
                <a:gd name="T49" fmla="*/ 288 h 288"/>
                <a:gd name="T50" fmla="*/ 76 w 256"/>
                <a:gd name="T51" fmla="*/ 288 h 288"/>
                <a:gd name="T52" fmla="*/ 52 w 256"/>
                <a:gd name="T53" fmla="*/ 280 h 288"/>
                <a:gd name="T54" fmla="*/ 32 w 256"/>
                <a:gd name="T55" fmla="*/ 267 h 288"/>
                <a:gd name="T56" fmla="*/ 32 w 256"/>
                <a:gd name="T57" fmla="*/ 267 h 288"/>
                <a:gd name="T58" fmla="*/ 20 w 256"/>
                <a:gd name="T59" fmla="*/ 251 h 288"/>
                <a:gd name="T60" fmla="*/ 8 w 256"/>
                <a:gd name="T61" fmla="*/ 231 h 288"/>
                <a:gd name="T62" fmla="*/ 0 w 256"/>
                <a:gd name="T63" fmla="*/ 207 h 288"/>
                <a:gd name="T64" fmla="*/ 0 w 256"/>
                <a:gd name="T65" fmla="*/ 178 h 288"/>
                <a:gd name="T66" fmla="*/ 4 w 256"/>
                <a:gd name="T67" fmla="*/ 154 h 288"/>
                <a:gd name="T68" fmla="*/ 12 w 256"/>
                <a:gd name="T69" fmla="*/ 126 h 288"/>
                <a:gd name="T70" fmla="*/ 24 w 256"/>
                <a:gd name="T71" fmla="*/ 97 h 288"/>
                <a:gd name="T72" fmla="*/ 40 w 256"/>
                <a:gd name="T73" fmla="*/ 73 h 288"/>
                <a:gd name="T74" fmla="*/ 40 w 256"/>
                <a:gd name="T75" fmla="*/ 7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88">
                  <a:moveTo>
                    <a:pt x="40" y="73"/>
                  </a:moveTo>
                  <a:lnTo>
                    <a:pt x="40" y="73"/>
                  </a:lnTo>
                  <a:lnTo>
                    <a:pt x="60" y="49"/>
                  </a:lnTo>
                  <a:lnTo>
                    <a:pt x="84" y="28"/>
                  </a:lnTo>
                  <a:lnTo>
                    <a:pt x="108" y="12"/>
                  </a:lnTo>
                  <a:lnTo>
                    <a:pt x="132" y="4"/>
                  </a:lnTo>
                  <a:lnTo>
                    <a:pt x="156" y="0"/>
                  </a:lnTo>
                  <a:lnTo>
                    <a:pt x="180" y="0"/>
                  </a:lnTo>
                  <a:lnTo>
                    <a:pt x="200" y="8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36" y="37"/>
                  </a:lnTo>
                  <a:lnTo>
                    <a:pt x="248" y="57"/>
                  </a:lnTo>
                  <a:lnTo>
                    <a:pt x="252" y="81"/>
                  </a:lnTo>
                  <a:lnTo>
                    <a:pt x="256" y="105"/>
                  </a:lnTo>
                  <a:lnTo>
                    <a:pt x="252" y="134"/>
                  </a:lnTo>
                  <a:lnTo>
                    <a:pt x="244" y="162"/>
                  </a:lnTo>
                  <a:lnTo>
                    <a:pt x="232" y="190"/>
                  </a:lnTo>
                  <a:lnTo>
                    <a:pt x="216" y="215"/>
                  </a:lnTo>
                  <a:lnTo>
                    <a:pt x="216" y="215"/>
                  </a:lnTo>
                  <a:lnTo>
                    <a:pt x="192" y="239"/>
                  </a:lnTo>
                  <a:lnTo>
                    <a:pt x="172" y="259"/>
                  </a:lnTo>
                  <a:lnTo>
                    <a:pt x="148" y="271"/>
                  </a:lnTo>
                  <a:lnTo>
                    <a:pt x="124" y="284"/>
                  </a:lnTo>
                  <a:lnTo>
                    <a:pt x="100" y="288"/>
                  </a:lnTo>
                  <a:lnTo>
                    <a:pt x="76" y="288"/>
                  </a:lnTo>
                  <a:lnTo>
                    <a:pt x="52" y="280"/>
                  </a:lnTo>
                  <a:lnTo>
                    <a:pt x="32" y="267"/>
                  </a:lnTo>
                  <a:lnTo>
                    <a:pt x="32" y="267"/>
                  </a:lnTo>
                  <a:lnTo>
                    <a:pt x="20" y="251"/>
                  </a:lnTo>
                  <a:lnTo>
                    <a:pt x="8" y="231"/>
                  </a:lnTo>
                  <a:lnTo>
                    <a:pt x="0" y="207"/>
                  </a:lnTo>
                  <a:lnTo>
                    <a:pt x="0" y="178"/>
                  </a:lnTo>
                  <a:lnTo>
                    <a:pt x="4" y="154"/>
                  </a:lnTo>
                  <a:lnTo>
                    <a:pt x="12" y="126"/>
                  </a:lnTo>
                  <a:lnTo>
                    <a:pt x="24" y="97"/>
                  </a:lnTo>
                  <a:lnTo>
                    <a:pt x="40" y="73"/>
                  </a:lnTo>
                  <a:lnTo>
                    <a:pt x="4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9" name="Freeform 104"/>
            <p:cNvSpPr>
              <a:spLocks/>
            </p:cNvSpPr>
            <p:nvPr/>
          </p:nvSpPr>
          <p:spPr bwMode="auto">
            <a:xfrm>
              <a:off x="1744" y="3456"/>
              <a:ext cx="220" cy="239"/>
            </a:xfrm>
            <a:custGeom>
              <a:avLst/>
              <a:gdLst>
                <a:gd name="T0" fmla="*/ 40 w 220"/>
                <a:gd name="T1" fmla="*/ 61 h 239"/>
                <a:gd name="T2" fmla="*/ 40 w 220"/>
                <a:gd name="T3" fmla="*/ 61 h 239"/>
                <a:gd name="T4" fmla="*/ 56 w 220"/>
                <a:gd name="T5" fmla="*/ 41 h 239"/>
                <a:gd name="T6" fmla="*/ 76 w 220"/>
                <a:gd name="T7" fmla="*/ 25 h 239"/>
                <a:gd name="T8" fmla="*/ 96 w 220"/>
                <a:gd name="T9" fmla="*/ 13 h 239"/>
                <a:gd name="T10" fmla="*/ 120 w 220"/>
                <a:gd name="T11" fmla="*/ 4 h 239"/>
                <a:gd name="T12" fmla="*/ 140 w 220"/>
                <a:gd name="T13" fmla="*/ 0 h 239"/>
                <a:gd name="T14" fmla="*/ 160 w 220"/>
                <a:gd name="T15" fmla="*/ 0 h 239"/>
                <a:gd name="T16" fmla="*/ 176 w 220"/>
                <a:gd name="T17" fmla="*/ 4 h 239"/>
                <a:gd name="T18" fmla="*/ 196 w 220"/>
                <a:gd name="T19" fmla="*/ 13 h 239"/>
                <a:gd name="T20" fmla="*/ 196 w 220"/>
                <a:gd name="T21" fmla="*/ 13 h 239"/>
                <a:gd name="T22" fmla="*/ 208 w 220"/>
                <a:gd name="T23" fmla="*/ 29 h 239"/>
                <a:gd name="T24" fmla="*/ 216 w 220"/>
                <a:gd name="T25" fmla="*/ 45 h 239"/>
                <a:gd name="T26" fmla="*/ 220 w 220"/>
                <a:gd name="T27" fmla="*/ 65 h 239"/>
                <a:gd name="T28" fmla="*/ 220 w 220"/>
                <a:gd name="T29" fmla="*/ 85 h 239"/>
                <a:gd name="T30" fmla="*/ 216 w 220"/>
                <a:gd name="T31" fmla="*/ 110 h 239"/>
                <a:gd name="T32" fmla="*/ 212 w 220"/>
                <a:gd name="T33" fmla="*/ 130 h 239"/>
                <a:gd name="T34" fmla="*/ 200 w 220"/>
                <a:gd name="T35" fmla="*/ 154 h 239"/>
                <a:gd name="T36" fmla="*/ 184 w 220"/>
                <a:gd name="T37" fmla="*/ 179 h 239"/>
                <a:gd name="T38" fmla="*/ 184 w 220"/>
                <a:gd name="T39" fmla="*/ 179 h 239"/>
                <a:gd name="T40" fmla="*/ 168 w 220"/>
                <a:gd name="T41" fmla="*/ 199 h 239"/>
                <a:gd name="T42" fmla="*/ 148 w 220"/>
                <a:gd name="T43" fmla="*/ 215 h 239"/>
                <a:gd name="T44" fmla="*/ 124 w 220"/>
                <a:gd name="T45" fmla="*/ 227 h 239"/>
                <a:gd name="T46" fmla="*/ 104 w 220"/>
                <a:gd name="T47" fmla="*/ 235 h 239"/>
                <a:gd name="T48" fmla="*/ 84 w 220"/>
                <a:gd name="T49" fmla="*/ 239 h 239"/>
                <a:gd name="T50" fmla="*/ 64 w 220"/>
                <a:gd name="T51" fmla="*/ 239 h 239"/>
                <a:gd name="T52" fmla="*/ 44 w 220"/>
                <a:gd name="T53" fmla="*/ 235 h 239"/>
                <a:gd name="T54" fmla="*/ 28 w 220"/>
                <a:gd name="T55" fmla="*/ 223 h 239"/>
                <a:gd name="T56" fmla="*/ 28 w 220"/>
                <a:gd name="T57" fmla="*/ 223 h 239"/>
                <a:gd name="T58" fmla="*/ 16 w 220"/>
                <a:gd name="T59" fmla="*/ 211 h 239"/>
                <a:gd name="T60" fmla="*/ 8 w 220"/>
                <a:gd name="T61" fmla="*/ 195 h 239"/>
                <a:gd name="T62" fmla="*/ 4 w 220"/>
                <a:gd name="T63" fmla="*/ 175 h 239"/>
                <a:gd name="T64" fmla="*/ 0 w 220"/>
                <a:gd name="T65" fmla="*/ 154 h 239"/>
                <a:gd name="T66" fmla="*/ 4 w 220"/>
                <a:gd name="T67" fmla="*/ 130 h 239"/>
                <a:gd name="T68" fmla="*/ 12 w 220"/>
                <a:gd name="T69" fmla="*/ 106 h 239"/>
                <a:gd name="T70" fmla="*/ 24 w 220"/>
                <a:gd name="T71" fmla="*/ 81 h 239"/>
                <a:gd name="T72" fmla="*/ 40 w 220"/>
                <a:gd name="T73" fmla="*/ 61 h 239"/>
                <a:gd name="T74" fmla="*/ 40 w 220"/>
                <a:gd name="T75" fmla="*/ 6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239">
                  <a:moveTo>
                    <a:pt x="40" y="61"/>
                  </a:moveTo>
                  <a:lnTo>
                    <a:pt x="40" y="61"/>
                  </a:lnTo>
                  <a:lnTo>
                    <a:pt x="56" y="41"/>
                  </a:lnTo>
                  <a:lnTo>
                    <a:pt x="76" y="25"/>
                  </a:lnTo>
                  <a:lnTo>
                    <a:pt x="96" y="13"/>
                  </a:lnTo>
                  <a:lnTo>
                    <a:pt x="120" y="4"/>
                  </a:lnTo>
                  <a:lnTo>
                    <a:pt x="140" y="0"/>
                  </a:lnTo>
                  <a:lnTo>
                    <a:pt x="160" y="0"/>
                  </a:lnTo>
                  <a:lnTo>
                    <a:pt x="176" y="4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208" y="29"/>
                  </a:lnTo>
                  <a:lnTo>
                    <a:pt x="216" y="45"/>
                  </a:lnTo>
                  <a:lnTo>
                    <a:pt x="220" y="65"/>
                  </a:lnTo>
                  <a:lnTo>
                    <a:pt x="220" y="85"/>
                  </a:lnTo>
                  <a:lnTo>
                    <a:pt x="216" y="110"/>
                  </a:lnTo>
                  <a:lnTo>
                    <a:pt x="212" y="130"/>
                  </a:lnTo>
                  <a:lnTo>
                    <a:pt x="200" y="154"/>
                  </a:lnTo>
                  <a:lnTo>
                    <a:pt x="184" y="179"/>
                  </a:lnTo>
                  <a:lnTo>
                    <a:pt x="184" y="179"/>
                  </a:lnTo>
                  <a:lnTo>
                    <a:pt x="168" y="199"/>
                  </a:lnTo>
                  <a:lnTo>
                    <a:pt x="148" y="215"/>
                  </a:lnTo>
                  <a:lnTo>
                    <a:pt x="124" y="227"/>
                  </a:lnTo>
                  <a:lnTo>
                    <a:pt x="104" y="235"/>
                  </a:lnTo>
                  <a:lnTo>
                    <a:pt x="84" y="239"/>
                  </a:lnTo>
                  <a:lnTo>
                    <a:pt x="64" y="239"/>
                  </a:lnTo>
                  <a:lnTo>
                    <a:pt x="44" y="235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16" y="211"/>
                  </a:lnTo>
                  <a:lnTo>
                    <a:pt x="8" y="195"/>
                  </a:lnTo>
                  <a:lnTo>
                    <a:pt x="4" y="175"/>
                  </a:lnTo>
                  <a:lnTo>
                    <a:pt x="0" y="154"/>
                  </a:lnTo>
                  <a:lnTo>
                    <a:pt x="4" y="130"/>
                  </a:lnTo>
                  <a:lnTo>
                    <a:pt x="12" y="106"/>
                  </a:lnTo>
                  <a:lnTo>
                    <a:pt x="24" y="81"/>
                  </a:lnTo>
                  <a:lnTo>
                    <a:pt x="40" y="61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Freeform 105"/>
            <p:cNvSpPr>
              <a:spLocks/>
            </p:cNvSpPr>
            <p:nvPr/>
          </p:nvSpPr>
          <p:spPr bwMode="auto">
            <a:xfrm>
              <a:off x="1512" y="3096"/>
              <a:ext cx="364" cy="530"/>
            </a:xfrm>
            <a:custGeom>
              <a:avLst/>
              <a:gdLst>
                <a:gd name="T0" fmla="*/ 88 w 364"/>
                <a:gd name="T1" fmla="*/ 462 h 530"/>
                <a:gd name="T2" fmla="*/ 128 w 364"/>
                <a:gd name="T3" fmla="*/ 486 h 530"/>
                <a:gd name="T4" fmla="*/ 216 w 364"/>
                <a:gd name="T5" fmla="*/ 518 h 530"/>
                <a:gd name="T6" fmla="*/ 260 w 364"/>
                <a:gd name="T7" fmla="*/ 530 h 530"/>
                <a:gd name="T8" fmla="*/ 280 w 364"/>
                <a:gd name="T9" fmla="*/ 530 h 530"/>
                <a:gd name="T10" fmla="*/ 324 w 364"/>
                <a:gd name="T11" fmla="*/ 502 h 530"/>
                <a:gd name="T12" fmla="*/ 356 w 364"/>
                <a:gd name="T13" fmla="*/ 445 h 530"/>
                <a:gd name="T14" fmla="*/ 364 w 364"/>
                <a:gd name="T15" fmla="*/ 401 h 530"/>
                <a:gd name="T16" fmla="*/ 356 w 364"/>
                <a:gd name="T17" fmla="*/ 364 h 530"/>
                <a:gd name="T18" fmla="*/ 348 w 364"/>
                <a:gd name="T19" fmla="*/ 348 h 530"/>
                <a:gd name="T20" fmla="*/ 312 w 364"/>
                <a:gd name="T21" fmla="*/ 336 h 530"/>
                <a:gd name="T22" fmla="*/ 280 w 364"/>
                <a:gd name="T23" fmla="*/ 296 h 530"/>
                <a:gd name="T24" fmla="*/ 236 w 364"/>
                <a:gd name="T25" fmla="*/ 198 h 530"/>
                <a:gd name="T26" fmla="*/ 216 w 364"/>
                <a:gd name="T27" fmla="*/ 146 h 530"/>
                <a:gd name="T28" fmla="*/ 164 w 364"/>
                <a:gd name="T29" fmla="*/ 49 h 530"/>
                <a:gd name="T30" fmla="*/ 84 w 364"/>
                <a:gd name="T31" fmla="*/ 8 h 530"/>
                <a:gd name="T32" fmla="*/ 72 w 364"/>
                <a:gd name="T33" fmla="*/ 61 h 530"/>
                <a:gd name="T34" fmla="*/ 56 w 364"/>
                <a:gd name="T35" fmla="*/ 166 h 530"/>
                <a:gd name="T36" fmla="*/ 52 w 364"/>
                <a:gd name="T37" fmla="*/ 219 h 530"/>
                <a:gd name="T38" fmla="*/ 40 w 364"/>
                <a:gd name="T39" fmla="*/ 126 h 530"/>
                <a:gd name="T40" fmla="*/ 36 w 364"/>
                <a:gd name="T41" fmla="*/ 113 h 530"/>
                <a:gd name="T42" fmla="*/ 8 w 364"/>
                <a:gd name="T43" fmla="*/ 85 h 530"/>
                <a:gd name="T44" fmla="*/ 4 w 364"/>
                <a:gd name="T45" fmla="*/ 89 h 530"/>
                <a:gd name="T46" fmla="*/ 0 w 364"/>
                <a:gd name="T47" fmla="*/ 117 h 530"/>
                <a:gd name="T48" fmla="*/ 8 w 364"/>
                <a:gd name="T49" fmla="*/ 162 h 530"/>
                <a:gd name="T50" fmla="*/ 16 w 364"/>
                <a:gd name="T51" fmla="*/ 178 h 530"/>
                <a:gd name="T52" fmla="*/ 12 w 364"/>
                <a:gd name="T53" fmla="*/ 178 h 530"/>
                <a:gd name="T54" fmla="*/ 8 w 364"/>
                <a:gd name="T55" fmla="*/ 267 h 530"/>
                <a:gd name="T56" fmla="*/ 20 w 364"/>
                <a:gd name="T57" fmla="*/ 352 h 530"/>
                <a:gd name="T58" fmla="*/ 36 w 364"/>
                <a:gd name="T59" fmla="*/ 409 h 530"/>
                <a:gd name="T60" fmla="*/ 68 w 364"/>
                <a:gd name="T61" fmla="*/ 450 h 530"/>
                <a:gd name="T62" fmla="*/ 88 w 364"/>
                <a:gd name="T63" fmla="*/ 462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4" h="530">
                  <a:moveTo>
                    <a:pt x="88" y="462"/>
                  </a:moveTo>
                  <a:lnTo>
                    <a:pt x="88" y="462"/>
                  </a:lnTo>
                  <a:lnTo>
                    <a:pt x="104" y="474"/>
                  </a:lnTo>
                  <a:lnTo>
                    <a:pt x="128" y="486"/>
                  </a:lnTo>
                  <a:lnTo>
                    <a:pt x="172" y="506"/>
                  </a:lnTo>
                  <a:lnTo>
                    <a:pt x="216" y="518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72" y="530"/>
                  </a:lnTo>
                  <a:lnTo>
                    <a:pt x="280" y="530"/>
                  </a:lnTo>
                  <a:lnTo>
                    <a:pt x="304" y="518"/>
                  </a:lnTo>
                  <a:lnTo>
                    <a:pt x="324" y="502"/>
                  </a:lnTo>
                  <a:lnTo>
                    <a:pt x="344" y="478"/>
                  </a:lnTo>
                  <a:lnTo>
                    <a:pt x="356" y="445"/>
                  </a:lnTo>
                  <a:lnTo>
                    <a:pt x="364" y="417"/>
                  </a:lnTo>
                  <a:lnTo>
                    <a:pt x="364" y="401"/>
                  </a:lnTo>
                  <a:lnTo>
                    <a:pt x="364" y="381"/>
                  </a:lnTo>
                  <a:lnTo>
                    <a:pt x="356" y="364"/>
                  </a:lnTo>
                  <a:lnTo>
                    <a:pt x="348" y="348"/>
                  </a:lnTo>
                  <a:lnTo>
                    <a:pt x="348" y="348"/>
                  </a:lnTo>
                  <a:lnTo>
                    <a:pt x="328" y="344"/>
                  </a:lnTo>
                  <a:lnTo>
                    <a:pt x="312" y="336"/>
                  </a:lnTo>
                  <a:lnTo>
                    <a:pt x="296" y="316"/>
                  </a:lnTo>
                  <a:lnTo>
                    <a:pt x="280" y="296"/>
                  </a:lnTo>
                  <a:lnTo>
                    <a:pt x="256" y="247"/>
                  </a:lnTo>
                  <a:lnTo>
                    <a:pt x="236" y="198"/>
                  </a:lnTo>
                  <a:lnTo>
                    <a:pt x="236" y="198"/>
                  </a:lnTo>
                  <a:lnTo>
                    <a:pt x="216" y="146"/>
                  </a:lnTo>
                  <a:lnTo>
                    <a:pt x="192" y="97"/>
                  </a:lnTo>
                  <a:lnTo>
                    <a:pt x="164" y="49"/>
                  </a:lnTo>
                  <a:lnTo>
                    <a:pt x="136" y="0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72" y="61"/>
                  </a:lnTo>
                  <a:lnTo>
                    <a:pt x="60" y="113"/>
                  </a:lnTo>
                  <a:lnTo>
                    <a:pt x="56" y="166"/>
                  </a:lnTo>
                  <a:lnTo>
                    <a:pt x="52" y="219"/>
                  </a:lnTo>
                  <a:lnTo>
                    <a:pt x="52" y="219"/>
                  </a:lnTo>
                  <a:lnTo>
                    <a:pt x="44" y="166"/>
                  </a:lnTo>
                  <a:lnTo>
                    <a:pt x="40" y="126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20" y="93"/>
                  </a:lnTo>
                  <a:lnTo>
                    <a:pt x="8" y="85"/>
                  </a:lnTo>
                  <a:lnTo>
                    <a:pt x="4" y="85"/>
                  </a:lnTo>
                  <a:lnTo>
                    <a:pt x="4" y="89"/>
                  </a:lnTo>
                  <a:lnTo>
                    <a:pt x="0" y="101"/>
                  </a:lnTo>
                  <a:lnTo>
                    <a:pt x="0" y="117"/>
                  </a:lnTo>
                  <a:lnTo>
                    <a:pt x="0" y="138"/>
                  </a:lnTo>
                  <a:lnTo>
                    <a:pt x="8" y="162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62"/>
                  </a:lnTo>
                  <a:lnTo>
                    <a:pt x="12" y="178"/>
                  </a:lnTo>
                  <a:lnTo>
                    <a:pt x="8" y="215"/>
                  </a:lnTo>
                  <a:lnTo>
                    <a:pt x="8" y="267"/>
                  </a:lnTo>
                  <a:lnTo>
                    <a:pt x="12" y="324"/>
                  </a:lnTo>
                  <a:lnTo>
                    <a:pt x="20" y="352"/>
                  </a:lnTo>
                  <a:lnTo>
                    <a:pt x="24" y="381"/>
                  </a:lnTo>
                  <a:lnTo>
                    <a:pt x="36" y="409"/>
                  </a:lnTo>
                  <a:lnTo>
                    <a:pt x="48" y="429"/>
                  </a:lnTo>
                  <a:lnTo>
                    <a:pt x="68" y="450"/>
                  </a:lnTo>
                  <a:lnTo>
                    <a:pt x="88" y="462"/>
                  </a:lnTo>
                  <a:lnTo>
                    <a:pt x="88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Freeform 106"/>
            <p:cNvSpPr>
              <a:spLocks/>
            </p:cNvSpPr>
            <p:nvPr/>
          </p:nvSpPr>
          <p:spPr bwMode="auto">
            <a:xfrm>
              <a:off x="1536" y="3112"/>
              <a:ext cx="332" cy="506"/>
            </a:xfrm>
            <a:custGeom>
              <a:avLst/>
              <a:gdLst>
                <a:gd name="T0" fmla="*/ 0 w 332"/>
                <a:gd name="T1" fmla="*/ 247 h 506"/>
                <a:gd name="T2" fmla="*/ 0 w 332"/>
                <a:gd name="T3" fmla="*/ 247 h 506"/>
                <a:gd name="T4" fmla="*/ 4 w 332"/>
                <a:gd name="T5" fmla="*/ 272 h 506"/>
                <a:gd name="T6" fmla="*/ 8 w 332"/>
                <a:gd name="T7" fmla="*/ 300 h 506"/>
                <a:gd name="T8" fmla="*/ 16 w 332"/>
                <a:gd name="T9" fmla="*/ 332 h 506"/>
                <a:gd name="T10" fmla="*/ 28 w 332"/>
                <a:gd name="T11" fmla="*/ 369 h 506"/>
                <a:gd name="T12" fmla="*/ 44 w 332"/>
                <a:gd name="T13" fmla="*/ 405 h 506"/>
                <a:gd name="T14" fmla="*/ 56 w 332"/>
                <a:gd name="T15" fmla="*/ 421 h 506"/>
                <a:gd name="T16" fmla="*/ 72 w 332"/>
                <a:gd name="T17" fmla="*/ 434 h 506"/>
                <a:gd name="T18" fmla="*/ 88 w 332"/>
                <a:gd name="T19" fmla="*/ 450 h 506"/>
                <a:gd name="T20" fmla="*/ 108 w 332"/>
                <a:gd name="T21" fmla="*/ 458 h 506"/>
                <a:gd name="T22" fmla="*/ 108 w 332"/>
                <a:gd name="T23" fmla="*/ 458 h 506"/>
                <a:gd name="T24" fmla="*/ 176 w 332"/>
                <a:gd name="T25" fmla="*/ 486 h 506"/>
                <a:gd name="T26" fmla="*/ 248 w 332"/>
                <a:gd name="T27" fmla="*/ 506 h 506"/>
                <a:gd name="T28" fmla="*/ 248 w 332"/>
                <a:gd name="T29" fmla="*/ 506 h 506"/>
                <a:gd name="T30" fmla="*/ 272 w 332"/>
                <a:gd name="T31" fmla="*/ 486 h 506"/>
                <a:gd name="T32" fmla="*/ 292 w 332"/>
                <a:gd name="T33" fmla="*/ 462 h 506"/>
                <a:gd name="T34" fmla="*/ 308 w 332"/>
                <a:gd name="T35" fmla="*/ 434 h 506"/>
                <a:gd name="T36" fmla="*/ 320 w 332"/>
                <a:gd name="T37" fmla="*/ 405 h 506"/>
                <a:gd name="T38" fmla="*/ 328 w 332"/>
                <a:gd name="T39" fmla="*/ 377 h 506"/>
                <a:gd name="T40" fmla="*/ 332 w 332"/>
                <a:gd name="T41" fmla="*/ 357 h 506"/>
                <a:gd name="T42" fmla="*/ 332 w 332"/>
                <a:gd name="T43" fmla="*/ 340 h 506"/>
                <a:gd name="T44" fmla="*/ 332 w 332"/>
                <a:gd name="T45" fmla="*/ 336 h 506"/>
                <a:gd name="T46" fmla="*/ 332 w 332"/>
                <a:gd name="T47" fmla="*/ 336 h 506"/>
                <a:gd name="T48" fmla="*/ 288 w 332"/>
                <a:gd name="T49" fmla="*/ 312 h 506"/>
                <a:gd name="T50" fmla="*/ 256 w 332"/>
                <a:gd name="T51" fmla="*/ 284 h 506"/>
                <a:gd name="T52" fmla="*/ 232 w 332"/>
                <a:gd name="T53" fmla="*/ 255 h 506"/>
                <a:gd name="T54" fmla="*/ 216 w 332"/>
                <a:gd name="T55" fmla="*/ 223 h 506"/>
                <a:gd name="T56" fmla="*/ 184 w 332"/>
                <a:gd name="T57" fmla="*/ 150 h 506"/>
                <a:gd name="T58" fmla="*/ 168 w 332"/>
                <a:gd name="T59" fmla="*/ 106 h 506"/>
                <a:gd name="T60" fmla="*/ 140 w 332"/>
                <a:gd name="T61" fmla="*/ 57 h 506"/>
                <a:gd name="T62" fmla="*/ 140 w 332"/>
                <a:gd name="T63" fmla="*/ 57 h 506"/>
                <a:gd name="T64" fmla="*/ 116 w 332"/>
                <a:gd name="T65" fmla="*/ 16 h 506"/>
                <a:gd name="T66" fmla="*/ 104 w 332"/>
                <a:gd name="T67" fmla="*/ 0 h 506"/>
                <a:gd name="T68" fmla="*/ 104 w 332"/>
                <a:gd name="T69" fmla="*/ 0 h 506"/>
                <a:gd name="T70" fmla="*/ 72 w 332"/>
                <a:gd name="T71" fmla="*/ 4 h 506"/>
                <a:gd name="T72" fmla="*/ 72 w 332"/>
                <a:gd name="T73" fmla="*/ 4 h 506"/>
                <a:gd name="T74" fmla="*/ 48 w 332"/>
                <a:gd name="T75" fmla="*/ 12 h 506"/>
                <a:gd name="T76" fmla="*/ 32 w 332"/>
                <a:gd name="T77" fmla="*/ 21 h 506"/>
                <a:gd name="T78" fmla="*/ 28 w 332"/>
                <a:gd name="T79" fmla="*/ 25 h 506"/>
                <a:gd name="T80" fmla="*/ 24 w 332"/>
                <a:gd name="T81" fmla="*/ 33 h 506"/>
                <a:gd name="T82" fmla="*/ 24 w 332"/>
                <a:gd name="T83" fmla="*/ 33 h 506"/>
                <a:gd name="T84" fmla="*/ 0 w 332"/>
                <a:gd name="T85" fmla="*/ 247 h 506"/>
                <a:gd name="T86" fmla="*/ 0 w 332"/>
                <a:gd name="T87" fmla="*/ 24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506">
                  <a:moveTo>
                    <a:pt x="0" y="247"/>
                  </a:moveTo>
                  <a:lnTo>
                    <a:pt x="0" y="247"/>
                  </a:lnTo>
                  <a:lnTo>
                    <a:pt x="4" y="272"/>
                  </a:lnTo>
                  <a:lnTo>
                    <a:pt x="8" y="300"/>
                  </a:lnTo>
                  <a:lnTo>
                    <a:pt x="16" y="332"/>
                  </a:lnTo>
                  <a:lnTo>
                    <a:pt x="28" y="369"/>
                  </a:lnTo>
                  <a:lnTo>
                    <a:pt x="44" y="405"/>
                  </a:lnTo>
                  <a:lnTo>
                    <a:pt x="56" y="421"/>
                  </a:lnTo>
                  <a:lnTo>
                    <a:pt x="72" y="434"/>
                  </a:lnTo>
                  <a:lnTo>
                    <a:pt x="88" y="450"/>
                  </a:lnTo>
                  <a:lnTo>
                    <a:pt x="108" y="458"/>
                  </a:lnTo>
                  <a:lnTo>
                    <a:pt x="108" y="458"/>
                  </a:lnTo>
                  <a:lnTo>
                    <a:pt x="176" y="486"/>
                  </a:lnTo>
                  <a:lnTo>
                    <a:pt x="248" y="506"/>
                  </a:lnTo>
                  <a:lnTo>
                    <a:pt x="248" y="506"/>
                  </a:lnTo>
                  <a:lnTo>
                    <a:pt x="272" y="486"/>
                  </a:lnTo>
                  <a:lnTo>
                    <a:pt x="292" y="462"/>
                  </a:lnTo>
                  <a:lnTo>
                    <a:pt x="308" y="434"/>
                  </a:lnTo>
                  <a:lnTo>
                    <a:pt x="320" y="405"/>
                  </a:lnTo>
                  <a:lnTo>
                    <a:pt x="328" y="377"/>
                  </a:lnTo>
                  <a:lnTo>
                    <a:pt x="332" y="357"/>
                  </a:lnTo>
                  <a:lnTo>
                    <a:pt x="332" y="340"/>
                  </a:lnTo>
                  <a:lnTo>
                    <a:pt x="332" y="336"/>
                  </a:lnTo>
                  <a:lnTo>
                    <a:pt x="332" y="336"/>
                  </a:lnTo>
                  <a:lnTo>
                    <a:pt x="288" y="312"/>
                  </a:lnTo>
                  <a:lnTo>
                    <a:pt x="256" y="284"/>
                  </a:lnTo>
                  <a:lnTo>
                    <a:pt x="232" y="255"/>
                  </a:lnTo>
                  <a:lnTo>
                    <a:pt x="216" y="223"/>
                  </a:lnTo>
                  <a:lnTo>
                    <a:pt x="184" y="150"/>
                  </a:lnTo>
                  <a:lnTo>
                    <a:pt x="168" y="106"/>
                  </a:lnTo>
                  <a:lnTo>
                    <a:pt x="140" y="57"/>
                  </a:lnTo>
                  <a:lnTo>
                    <a:pt x="140" y="57"/>
                  </a:lnTo>
                  <a:lnTo>
                    <a:pt x="116" y="16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48" y="12"/>
                  </a:lnTo>
                  <a:lnTo>
                    <a:pt x="32" y="21"/>
                  </a:lnTo>
                  <a:lnTo>
                    <a:pt x="28" y="25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2" name="Freeform 107"/>
            <p:cNvSpPr>
              <a:spLocks/>
            </p:cNvSpPr>
            <p:nvPr/>
          </p:nvSpPr>
          <p:spPr bwMode="auto">
            <a:xfrm>
              <a:off x="1408" y="2833"/>
              <a:ext cx="500" cy="802"/>
            </a:xfrm>
            <a:custGeom>
              <a:avLst/>
              <a:gdLst>
                <a:gd name="T0" fmla="*/ 28 w 500"/>
                <a:gd name="T1" fmla="*/ 194 h 802"/>
                <a:gd name="T2" fmla="*/ 8 w 500"/>
                <a:gd name="T3" fmla="*/ 251 h 802"/>
                <a:gd name="T4" fmla="*/ 0 w 500"/>
                <a:gd name="T5" fmla="*/ 291 h 802"/>
                <a:gd name="T6" fmla="*/ 12 w 500"/>
                <a:gd name="T7" fmla="*/ 312 h 802"/>
                <a:gd name="T8" fmla="*/ 32 w 500"/>
                <a:gd name="T9" fmla="*/ 316 h 802"/>
                <a:gd name="T10" fmla="*/ 44 w 500"/>
                <a:gd name="T11" fmla="*/ 316 h 802"/>
                <a:gd name="T12" fmla="*/ 40 w 500"/>
                <a:gd name="T13" fmla="*/ 372 h 802"/>
                <a:gd name="T14" fmla="*/ 52 w 500"/>
                <a:gd name="T15" fmla="*/ 393 h 802"/>
                <a:gd name="T16" fmla="*/ 80 w 500"/>
                <a:gd name="T17" fmla="*/ 401 h 802"/>
                <a:gd name="T18" fmla="*/ 76 w 500"/>
                <a:gd name="T19" fmla="*/ 417 h 802"/>
                <a:gd name="T20" fmla="*/ 80 w 500"/>
                <a:gd name="T21" fmla="*/ 437 h 802"/>
                <a:gd name="T22" fmla="*/ 96 w 500"/>
                <a:gd name="T23" fmla="*/ 449 h 802"/>
                <a:gd name="T24" fmla="*/ 132 w 500"/>
                <a:gd name="T25" fmla="*/ 449 h 802"/>
                <a:gd name="T26" fmla="*/ 164 w 500"/>
                <a:gd name="T27" fmla="*/ 433 h 802"/>
                <a:gd name="T28" fmla="*/ 176 w 500"/>
                <a:gd name="T29" fmla="*/ 409 h 802"/>
                <a:gd name="T30" fmla="*/ 176 w 500"/>
                <a:gd name="T31" fmla="*/ 385 h 802"/>
                <a:gd name="T32" fmla="*/ 172 w 500"/>
                <a:gd name="T33" fmla="*/ 368 h 802"/>
                <a:gd name="T34" fmla="*/ 200 w 500"/>
                <a:gd name="T35" fmla="*/ 380 h 802"/>
                <a:gd name="T36" fmla="*/ 192 w 500"/>
                <a:gd name="T37" fmla="*/ 429 h 802"/>
                <a:gd name="T38" fmla="*/ 196 w 500"/>
                <a:gd name="T39" fmla="*/ 478 h 802"/>
                <a:gd name="T40" fmla="*/ 196 w 500"/>
                <a:gd name="T41" fmla="*/ 575 h 802"/>
                <a:gd name="T42" fmla="*/ 208 w 500"/>
                <a:gd name="T43" fmla="*/ 627 h 802"/>
                <a:gd name="T44" fmla="*/ 236 w 500"/>
                <a:gd name="T45" fmla="*/ 676 h 802"/>
                <a:gd name="T46" fmla="*/ 264 w 500"/>
                <a:gd name="T47" fmla="*/ 696 h 802"/>
                <a:gd name="T48" fmla="*/ 300 w 500"/>
                <a:gd name="T49" fmla="*/ 733 h 802"/>
                <a:gd name="T50" fmla="*/ 312 w 500"/>
                <a:gd name="T51" fmla="*/ 745 h 802"/>
                <a:gd name="T52" fmla="*/ 316 w 500"/>
                <a:gd name="T53" fmla="*/ 765 h 802"/>
                <a:gd name="T54" fmla="*/ 308 w 500"/>
                <a:gd name="T55" fmla="*/ 769 h 802"/>
                <a:gd name="T56" fmla="*/ 300 w 500"/>
                <a:gd name="T57" fmla="*/ 769 h 802"/>
                <a:gd name="T58" fmla="*/ 332 w 500"/>
                <a:gd name="T59" fmla="*/ 789 h 802"/>
                <a:gd name="T60" fmla="*/ 372 w 500"/>
                <a:gd name="T61" fmla="*/ 802 h 802"/>
                <a:gd name="T62" fmla="*/ 416 w 500"/>
                <a:gd name="T63" fmla="*/ 781 h 802"/>
                <a:gd name="T64" fmla="*/ 444 w 500"/>
                <a:gd name="T65" fmla="*/ 769 h 802"/>
                <a:gd name="T66" fmla="*/ 484 w 500"/>
                <a:gd name="T67" fmla="*/ 729 h 802"/>
                <a:gd name="T68" fmla="*/ 500 w 500"/>
                <a:gd name="T69" fmla="*/ 684 h 802"/>
                <a:gd name="T70" fmla="*/ 484 w 500"/>
                <a:gd name="T71" fmla="*/ 627 h 802"/>
                <a:gd name="T72" fmla="*/ 464 w 500"/>
                <a:gd name="T73" fmla="*/ 595 h 802"/>
                <a:gd name="T74" fmla="*/ 432 w 500"/>
                <a:gd name="T75" fmla="*/ 526 h 802"/>
                <a:gd name="T76" fmla="*/ 416 w 500"/>
                <a:gd name="T77" fmla="*/ 453 h 802"/>
                <a:gd name="T78" fmla="*/ 412 w 500"/>
                <a:gd name="T79" fmla="*/ 376 h 802"/>
                <a:gd name="T80" fmla="*/ 424 w 500"/>
                <a:gd name="T81" fmla="*/ 300 h 802"/>
                <a:gd name="T82" fmla="*/ 428 w 500"/>
                <a:gd name="T83" fmla="*/ 279 h 802"/>
                <a:gd name="T84" fmla="*/ 428 w 500"/>
                <a:gd name="T85" fmla="*/ 243 h 802"/>
                <a:gd name="T86" fmla="*/ 400 w 500"/>
                <a:gd name="T87" fmla="*/ 202 h 802"/>
                <a:gd name="T88" fmla="*/ 372 w 500"/>
                <a:gd name="T89" fmla="*/ 170 h 802"/>
                <a:gd name="T90" fmla="*/ 280 w 500"/>
                <a:gd name="T91" fmla="*/ 85 h 802"/>
                <a:gd name="T92" fmla="*/ 188 w 500"/>
                <a:gd name="T93" fmla="*/ 16 h 802"/>
                <a:gd name="T94" fmla="*/ 152 w 500"/>
                <a:gd name="T95" fmla="*/ 0 h 802"/>
                <a:gd name="T96" fmla="*/ 128 w 500"/>
                <a:gd name="T97" fmla="*/ 12 h 802"/>
                <a:gd name="T98" fmla="*/ 120 w 500"/>
                <a:gd name="T99" fmla="*/ 48 h 802"/>
                <a:gd name="T100" fmla="*/ 124 w 500"/>
                <a:gd name="T101" fmla="*/ 69 h 802"/>
                <a:gd name="T102" fmla="*/ 144 w 500"/>
                <a:gd name="T103" fmla="*/ 105 h 802"/>
                <a:gd name="T104" fmla="*/ 156 w 500"/>
                <a:gd name="T105" fmla="*/ 121 h 802"/>
                <a:gd name="T106" fmla="*/ 108 w 500"/>
                <a:gd name="T107" fmla="*/ 117 h 802"/>
                <a:gd name="T108" fmla="*/ 72 w 500"/>
                <a:gd name="T109" fmla="*/ 129 h 802"/>
                <a:gd name="T110" fmla="*/ 48 w 500"/>
                <a:gd name="T111" fmla="*/ 154 h 802"/>
                <a:gd name="T112" fmla="*/ 28 w 500"/>
                <a:gd name="T113" fmla="*/ 194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0" h="802">
                  <a:moveTo>
                    <a:pt x="28" y="194"/>
                  </a:moveTo>
                  <a:lnTo>
                    <a:pt x="28" y="194"/>
                  </a:lnTo>
                  <a:lnTo>
                    <a:pt x="12" y="231"/>
                  </a:lnTo>
                  <a:lnTo>
                    <a:pt x="8" y="251"/>
                  </a:lnTo>
                  <a:lnTo>
                    <a:pt x="0" y="271"/>
                  </a:lnTo>
                  <a:lnTo>
                    <a:pt x="0" y="291"/>
                  </a:lnTo>
                  <a:lnTo>
                    <a:pt x="8" y="308"/>
                  </a:lnTo>
                  <a:lnTo>
                    <a:pt x="12" y="312"/>
                  </a:lnTo>
                  <a:lnTo>
                    <a:pt x="20" y="316"/>
                  </a:lnTo>
                  <a:lnTo>
                    <a:pt x="32" y="316"/>
                  </a:lnTo>
                  <a:lnTo>
                    <a:pt x="44" y="316"/>
                  </a:lnTo>
                  <a:lnTo>
                    <a:pt x="44" y="316"/>
                  </a:lnTo>
                  <a:lnTo>
                    <a:pt x="40" y="344"/>
                  </a:lnTo>
                  <a:lnTo>
                    <a:pt x="40" y="372"/>
                  </a:lnTo>
                  <a:lnTo>
                    <a:pt x="44" y="385"/>
                  </a:lnTo>
                  <a:lnTo>
                    <a:pt x="52" y="393"/>
                  </a:lnTo>
                  <a:lnTo>
                    <a:pt x="64" y="401"/>
                  </a:lnTo>
                  <a:lnTo>
                    <a:pt x="80" y="401"/>
                  </a:lnTo>
                  <a:lnTo>
                    <a:pt x="80" y="401"/>
                  </a:lnTo>
                  <a:lnTo>
                    <a:pt x="76" y="417"/>
                  </a:lnTo>
                  <a:lnTo>
                    <a:pt x="76" y="429"/>
                  </a:lnTo>
                  <a:lnTo>
                    <a:pt x="80" y="437"/>
                  </a:lnTo>
                  <a:lnTo>
                    <a:pt x="88" y="445"/>
                  </a:lnTo>
                  <a:lnTo>
                    <a:pt x="96" y="449"/>
                  </a:lnTo>
                  <a:lnTo>
                    <a:pt x="108" y="453"/>
                  </a:lnTo>
                  <a:lnTo>
                    <a:pt x="132" y="449"/>
                  </a:lnTo>
                  <a:lnTo>
                    <a:pt x="152" y="441"/>
                  </a:lnTo>
                  <a:lnTo>
                    <a:pt x="164" y="433"/>
                  </a:lnTo>
                  <a:lnTo>
                    <a:pt x="172" y="421"/>
                  </a:lnTo>
                  <a:lnTo>
                    <a:pt x="176" y="409"/>
                  </a:lnTo>
                  <a:lnTo>
                    <a:pt x="176" y="397"/>
                  </a:lnTo>
                  <a:lnTo>
                    <a:pt x="176" y="385"/>
                  </a:lnTo>
                  <a:lnTo>
                    <a:pt x="172" y="368"/>
                  </a:lnTo>
                  <a:lnTo>
                    <a:pt x="172" y="368"/>
                  </a:lnTo>
                  <a:lnTo>
                    <a:pt x="200" y="380"/>
                  </a:lnTo>
                  <a:lnTo>
                    <a:pt x="200" y="380"/>
                  </a:lnTo>
                  <a:lnTo>
                    <a:pt x="196" y="405"/>
                  </a:lnTo>
                  <a:lnTo>
                    <a:pt x="192" y="429"/>
                  </a:lnTo>
                  <a:lnTo>
                    <a:pt x="196" y="478"/>
                  </a:lnTo>
                  <a:lnTo>
                    <a:pt x="196" y="478"/>
                  </a:lnTo>
                  <a:lnTo>
                    <a:pt x="196" y="546"/>
                  </a:lnTo>
                  <a:lnTo>
                    <a:pt x="196" y="575"/>
                  </a:lnTo>
                  <a:lnTo>
                    <a:pt x="200" y="603"/>
                  </a:lnTo>
                  <a:lnTo>
                    <a:pt x="208" y="627"/>
                  </a:lnTo>
                  <a:lnTo>
                    <a:pt x="216" y="652"/>
                  </a:lnTo>
                  <a:lnTo>
                    <a:pt x="236" y="676"/>
                  </a:lnTo>
                  <a:lnTo>
                    <a:pt x="264" y="696"/>
                  </a:lnTo>
                  <a:lnTo>
                    <a:pt x="264" y="696"/>
                  </a:lnTo>
                  <a:lnTo>
                    <a:pt x="284" y="713"/>
                  </a:lnTo>
                  <a:lnTo>
                    <a:pt x="300" y="733"/>
                  </a:lnTo>
                  <a:lnTo>
                    <a:pt x="300" y="733"/>
                  </a:lnTo>
                  <a:lnTo>
                    <a:pt x="312" y="745"/>
                  </a:lnTo>
                  <a:lnTo>
                    <a:pt x="320" y="761"/>
                  </a:lnTo>
                  <a:lnTo>
                    <a:pt x="316" y="765"/>
                  </a:lnTo>
                  <a:lnTo>
                    <a:pt x="316" y="769"/>
                  </a:lnTo>
                  <a:lnTo>
                    <a:pt x="308" y="769"/>
                  </a:lnTo>
                  <a:lnTo>
                    <a:pt x="300" y="769"/>
                  </a:lnTo>
                  <a:lnTo>
                    <a:pt x="300" y="769"/>
                  </a:lnTo>
                  <a:lnTo>
                    <a:pt x="316" y="781"/>
                  </a:lnTo>
                  <a:lnTo>
                    <a:pt x="332" y="789"/>
                  </a:lnTo>
                  <a:lnTo>
                    <a:pt x="352" y="798"/>
                  </a:lnTo>
                  <a:lnTo>
                    <a:pt x="372" y="802"/>
                  </a:lnTo>
                  <a:lnTo>
                    <a:pt x="372" y="802"/>
                  </a:lnTo>
                  <a:lnTo>
                    <a:pt x="416" y="781"/>
                  </a:lnTo>
                  <a:lnTo>
                    <a:pt x="416" y="781"/>
                  </a:lnTo>
                  <a:lnTo>
                    <a:pt x="444" y="769"/>
                  </a:lnTo>
                  <a:lnTo>
                    <a:pt x="464" y="749"/>
                  </a:lnTo>
                  <a:lnTo>
                    <a:pt x="484" y="729"/>
                  </a:lnTo>
                  <a:lnTo>
                    <a:pt x="492" y="708"/>
                  </a:lnTo>
                  <a:lnTo>
                    <a:pt x="500" y="684"/>
                  </a:lnTo>
                  <a:lnTo>
                    <a:pt x="496" y="656"/>
                  </a:lnTo>
                  <a:lnTo>
                    <a:pt x="484" y="627"/>
                  </a:lnTo>
                  <a:lnTo>
                    <a:pt x="464" y="595"/>
                  </a:lnTo>
                  <a:lnTo>
                    <a:pt x="464" y="595"/>
                  </a:lnTo>
                  <a:lnTo>
                    <a:pt x="444" y="563"/>
                  </a:lnTo>
                  <a:lnTo>
                    <a:pt x="432" y="526"/>
                  </a:lnTo>
                  <a:lnTo>
                    <a:pt x="420" y="490"/>
                  </a:lnTo>
                  <a:lnTo>
                    <a:pt x="416" y="453"/>
                  </a:lnTo>
                  <a:lnTo>
                    <a:pt x="412" y="413"/>
                  </a:lnTo>
                  <a:lnTo>
                    <a:pt x="412" y="376"/>
                  </a:lnTo>
                  <a:lnTo>
                    <a:pt x="416" y="336"/>
                  </a:lnTo>
                  <a:lnTo>
                    <a:pt x="424" y="300"/>
                  </a:lnTo>
                  <a:lnTo>
                    <a:pt x="424" y="300"/>
                  </a:lnTo>
                  <a:lnTo>
                    <a:pt x="428" y="279"/>
                  </a:lnTo>
                  <a:lnTo>
                    <a:pt x="432" y="259"/>
                  </a:lnTo>
                  <a:lnTo>
                    <a:pt x="428" y="243"/>
                  </a:lnTo>
                  <a:lnTo>
                    <a:pt x="420" y="227"/>
                  </a:lnTo>
                  <a:lnTo>
                    <a:pt x="400" y="202"/>
                  </a:lnTo>
                  <a:lnTo>
                    <a:pt x="372" y="170"/>
                  </a:lnTo>
                  <a:lnTo>
                    <a:pt x="372" y="170"/>
                  </a:lnTo>
                  <a:lnTo>
                    <a:pt x="324" y="121"/>
                  </a:lnTo>
                  <a:lnTo>
                    <a:pt x="280" y="85"/>
                  </a:lnTo>
                  <a:lnTo>
                    <a:pt x="236" y="44"/>
                  </a:lnTo>
                  <a:lnTo>
                    <a:pt x="188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36" y="4"/>
                  </a:lnTo>
                  <a:lnTo>
                    <a:pt x="128" y="12"/>
                  </a:lnTo>
                  <a:lnTo>
                    <a:pt x="120" y="24"/>
                  </a:lnTo>
                  <a:lnTo>
                    <a:pt x="120" y="48"/>
                  </a:lnTo>
                  <a:lnTo>
                    <a:pt x="120" y="48"/>
                  </a:lnTo>
                  <a:lnTo>
                    <a:pt x="124" y="69"/>
                  </a:lnTo>
                  <a:lnTo>
                    <a:pt x="132" y="89"/>
                  </a:lnTo>
                  <a:lnTo>
                    <a:pt x="144" y="105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28" y="117"/>
                  </a:lnTo>
                  <a:lnTo>
                    <a:pt x="108" y="117"/>
                  </a:lnTo>
                  <a:lnTo>
                    <a:pt x="88" y="121"/>
                  </a:lnTo>
                  <a:lnTo>
                    <a:pt x="72" y="129"/>
                  </a:lnTo>
                  <a:lnTo>
                    <a:pt x="60" y="142"/>
                  </a:lnTo>
                  <a:lnTo>
                    <a:pt x="48" y="154"/>
                  </a:lnTo>
                  <a:lnTo>
                    <a:pt x="36" y="174"/>
                  </a:lnTo>
                  <a:lnTo>
                    <a:pt x="28" y="194"/>
                  </a:lnTo>
                  <a:lnTo>
                    <a:pt x="28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3" name="Freeform 108"/>
            <p:cNvSpPr>
              <a:spLocks/>
            </p:cNvSpPr>
            <p:nvPr/>
          </p:nvSpPr>
          <p:spPr bwMode="auto">
            <a:xfrm>
              <a:off x="1424" y="2845"/>
              <a:ext cx="468" cy="773"/>
            </a:xfrm>
            <a:custGeom>
              <a:avLst/>
              <a:gdLst>
                <a:gd name="T0" fmla="*/ 412 w 468"/>
                <a:gd name="T1" fmla="*/ 551 h 773"/>
                <a:gd name="T2" fmla="*/ 376 w 468"/>
                <a:gd name="T3" fmla="*/ 381 h 773"/>
                <a:gd name="T4" fmla="*/ 376 w 468"/>
                <a:gd name="T5" fmla="*/ 332 h 773"/>
                <a:gd name="T6" fmla="*/ 396 w 468"/>
                <a:gd name="T7" fmla="*/ 247 h 773"/>
                <a:gd name="T8" fmla="*/ 384 w 468"/>
                <a:gd name="T9" fmla="*/ 223 h 773"/>
                <a:gd name="T10" fmla="*/ 252 w 468"/>
                <a:gd name="T11" fmla="*/ 81 h 773"/>
                <a:gd name="T12" fmla="*/ 156 w 468"/>
                <a:gd name="T13" fmla="*/ 12 h 773"/>
                <a:gd name="T14" fmla="*/ 124 w 468"/>
                <a:gd name="T15" fmla="*/ 8 h 773"/>
                <a:gd name="T16" fmla="*/ 116 w 468"/>
                <a:gd name="T17" fmla="*/ 32 h 773"/>
                <a:gd name="T18" fmla="*/ 136 w 468"/>
                <a:gd name="T19" fmla="*/ 81 h 773"/>
                <a:gd name="T20" fmla="*/ 172 w 468"/>
                <a:gd name="T21" fmla="*/ 113 h 773"/>
                <a:gd name="T22" fmla="*/ 196 w 468"/>
                <a:gd name="T23" fmla="*/ 142 h 773"/>
                <a:gd name="T24" fmla="*/ 116 w 468"/>
                <a:gd name="T25" fmla="*/ 122 h 773"/>
                <a:gd name="T26" fmla="*/ 60 w 468"/>
                <a:gd name="T27" fmla="*/ 130 h 773"/>
                <a:gd name="T28" fmla="*/ 28 w 468"/>
                <a:gd name="T29" fmla="*/ 174 h 773"/>
                <a:gd name="T30" fmla="*/ 4 w 468"/>
                <a:gd name="T31" fmla="*/ 231 h 773"/>
                <a:gd name="T32" fmla="*/ 0 w 468"/>
                <a:gd name="T33" fmla="*/ 283 h 773"/>
                <a:gd name="T34" fmla="*/ 16 w 468"/>
                <a:gd name="T35" fmla="*/ 292 h 773"/>
                <a:gd name="T36" fmla="*/ 40 w 468"/>
                <a:gd name="T37" fmla="*/ 275 h 773"/>
                <a:gd name="T38" fmla="*/ 36 w 468"/>
                <a:gd name="T39" fmla="*/ 344 h 773"/>
                <a:gd name="T40" fmla="*/ 36 w 468"/>
                <a:gd name="T41" fmla="*/ 360 h 773"/>
                <a:gd name="T42" fmla="*/ 60 w 468"/>
                <a:gd name="T43" fmla="*/ 377 h 773"/>
                <a:gd name="T44" fmla="*/ 72 w 468"/>
                <a:gd name="T45" fmla="*/ 360 h 773"/>
                <a:gd name="T46" fmla="*/ 92 w 468"/>
                <a:gd name="T47" fmla="*/ 328 h 773"/>
                <a:gd name="T48" fmla="*/ 72 w 468"/>
                <a:gd name="T49" fmla="*/ 405 h 773"/>
                <a:gd name="T50" fmla="*/ 96 w 468"/>
                <a:gd name="T51" fmla="*/ 429 h 773"/>
                <a:gd name="T52" fmla="*/ 132 w 468"/>
                <a:gd name="T53" fmla="*/ 413 h 773"/>
                <a:gd name="T54" fmla="*/ 148 w 468"/>
                <a:gd name="T55" fmla="*/ 389 h 773"/>
                <a:gd name="T56" fmla="*/ 136 w 468"/>
                <a:gd name="T57" fmla="*/ 348 h 773"/>
                <a:gd name="T58" fmla="*/ 136 w 468"/>
                <a:gd name="T59" fmla="*/ 328 h 773"/>
                <a:gd name="T60" fmla="*/ 208 w 468"/>
                <a:gd name="T61" fmla="*/ 360 h 773"/>
                <a:gd name="T62" fmla="*/ 196 w 468"/>
                <a:gd name="T63" fmla="*/ 377 h 773"/>
                <a:gd name="T64" fmla="*/ 192 w 468"/>
                <a:gd name="T65" fmla="*/ 449 h 773"/>
                <a:gd name="T66" fmla="*/ 196 w 468"/>
                <a:gd name="T67" fmla="*/ 559 h 773"/>
                <a:gd name="T68" fmla="*/ 212 w 468"/>
                <a:gd name="T69" fmla="*/ 632 h 773"/>
                <a:gd name="T70" fmla="*/ 244 w 468"/>
                <a:gd name="T71" fmla="*/ 668 h 773"/>
                <a:gd name="T72" fmla="*/ 276 w 468"/>
                <a:gd name="T73" fmla="*/ 733 h 773"/>
                <a:gd name="T74" fmla="*/ 308 w 468"/>
                <a:gd name="T75" fmla="*/ 757 h 773"/>
                <a:gd name="T76" fmla="*/ 352 w 468"/>
                <a:gd name="T77" fmla="*/ 773 h 773"/>
                <a:gd name="T78" fmla="*/ 408 w 468"/>
                <a:gd name="T79" fmla="*/ 753 h 773"/>
                <a:gd name="T80" fmla="*/ 460 w 468"/>
                <a:gd name="T81" fmla="*/ 705 h 773"/>
                <a:gd name="T82" fmla="*/ 468 w 468"/>
                <a:gd name="T83" fmla="*/ 664 h 773"/>
                <a:gd name="T84" fmla="*/ 448 w 468"/>
                <a:gd name="T85" fmla="*/ 611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8" h="773">
                  <a:moveTo>
                    <a:pt x="432" y="591"/>
                  </a:moveTo>
                  <a:lnTo>
                    <a:pt x="432" y="591"/>
                  </a:lnTo>
                  <a:lnTo>
                    <a:pt x="412" y="551"/>
                  </a:lnTo>
                  <a:lnTo>
                    <a:pt x="396" y="498"/>
                  </a:lnTo>
                  <a:lnTo>
                    <a:pt x="380" y="437"/>
                  </a:lnTo>
                  <a:lnTo>
                    <a:pt x="376" y="381"/>
                  </a:lnTo>
                  <a:lnTo>
                    <a:pt x="376" y="381"/>
                  </a:lnTo>
                  <a:lnTo>
                    <a:pt x="376" y="356"/>
                  </a:lnTo>
                  <a:lnTo>
                    <a:pt x="376" y="332"/>
                  </a:lnTo>
                  <a:lnTo>
                    <a:pt x="388" y="292"/>
                  </a:lnTo>
                  <a:lnTo>
                    <a:pt x="396" y="259"/>
                  </a:lnTo>
                  <a:lnTo>
                    <a:pt x="396" y="247"/>
                  </a:lnTo>
                  <a:lnTo>
                    <a:pt x="396" y="239"/>
                  </a:lnTo>
                  <a:lnTo>
                    <a:pt x="396" y="239"/>
                  </a:lnTo>
                  <a:lnTo>
                    <a:pt x="384" y="223"/>
                  </a:lnTo>
                  <a:lnTo>
                    <a:pt x="368" y="202"/>
                  </a:lnTo>
                  <a:lnTo>
                    <a:pt x="312" y="142"/>
                  </a:lnTo>
                  <a:lnTo>
                    <a:pt x="252" y="81"/>
                  </a:lnTo>
                  <a:lnTo>
                    <a:pt x="208" y="45"/>
                  </a:lnTo>
                  <a:lnTo>
                    <a:pt x="208" y="45"/>
                  </a:lnTo>
                  <a:lnTo>
                    <a:pt x="156" y="12"/>
                  </a:lnTo>
                  <a:lnTo>
                    <a:pt x="132" y="0"/>
                  </a:lnTo>
                  <a:lnTo>
                    <a:pt x="128" y="4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0" y="16"/>
                  </a:lnTo>
                  <a:lnTo>
                    <a:pt x="116" y="32"/>
                  </a:lnTo>
                  <a:lnTo>
                    <a:pt x="120" y="49"/>
                  </a:lnTo>
                  <a:lnTo>
                    <a:pt x="128" y="65"/>
                  </a:lnTo>
                  <a:lnTo>
                    <a:pt x="136" y="81"/>
                  </a:lnTo>
                  <a:lnTo>
                    <a:pt x="148" y="97"/>
                  </a:lnTo>
                  <a:lnTo>
                    <a:pt x="160" y="109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80" y="134"/>
                  </a:lnTo>
                  <a:lnTo>
                    <a:pt x="140" y="126"/>
                  </a:lnTo>
                  <a:lnTo>
                    <a:pt x="116" y="122"/>
                  </a:lnTo>
                  <a:lnTo>
                    <a:pt x="92" y="117"/>
                  </a:lnTo>
                  <a:lnTo>
                    <a:pt x="76" y="122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40" y="150"/>
                  </a:lnTo>
                  <a:lnTo>
                    <a:pt x="28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4" y="231"/>
                  </a:lnTo>
                  <a:lnTo>
                    <a:pt x="0" y="251"/>
                  </a:lnTo>
                  <a:lnTo>
                    <a:pt x="0" y="275"/>
                  </a:lnTo>
                  <a:lnTo>
                    <a:pt x="0" y="283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16" y="292"/>
                  </a:lnTo>
                  <a:lnTo>
                    <a:pt x="24" y="292"/>
                  </a:lnTo>
                  <a:lnTo>
                    <a:pt x="24" y="292"/>
                  </a:lnTo>
                  <a:lnTo>
                    <a:pt x="40" y="275"/>
                  </a:lnTo>
                  <a:lnTo>
                    <a:pt x="40" y="275"/>
                  </a:lnTo>
                  <a:lnTo>
                    <a:pt x="40" y="304"/>
                  </a:lnTo>
                  <a:lnTo>
                    <a:pt x="36" y="344"/>
                  </a:lnTo>
                  <a:lnTo>
                    <a:pt x="36" y="344"/>
                  </a:lnTo>
                  <a:lnTo>
                    <a:pt x="36" y="352"/>
                  </a:lnTo>
                  <a:lnTo>
                    <a:pt x="36" y="360"/>
                  </a:lnTo>
                  <a:lnTo>
                    <a:pt x="48" y="373"/>
                  </a:lnTo>
                  <a:lnTo>
                    <a:pt x="56" y="377"/>
                  </a:lnTo>
                  <a:lnTo>
                    <a:pt x="60" y="377"/>
                  </a:lnTo>
                  <a:lnTo>
                    <a:pt x="68" y="373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88" y="332"/>
                  </a:lnTo>
                  <a:lnTo>
                    <a:pt x="92" y="328"/>
                  </a:lnTo>
                  <a:lnTo>
                    <a:pt x="92" y="328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2" y="405"/>
                  </a:lnTo>
                  <a:lnTo>
                    <a:pt x="76" y="417"/>
                  </a:lnTo>
                  <a:lnTo>
                    <a:pt x="84" y="425"/>
                  </a:lnTo>
                  <a:lnTo>
                    <a:pt x="96" y="429"/>
                  </a:lnTo>
                  <a:lnTo>
                    <a:pt x="108" y="429"/>
                  </a:lnTo>
                  <a:lnTo>
                    <a:pt x="120" y="421"/>
                  </a:lnTo>
                  <a:lnTo>
                    <a:pt x="132" y="413"/>
                  </a:lnTo>
                  <a:lnTo>
                    <a:pt x="144" y="401"/>
                  </a:lnTo>
                  <a:lnTo>
                    <a:pt x="144" y="401"/>
                  </a:lnTo>
                  <a:lnTo>
                    <a:pt x="148" y="389"/>
                  </a:lnTo>
                  <a:lnTo>
                    <a:pt x="148" y="381"/>
                  </a:lnTo>
                  <a:lnTo>
                    <a:pt x="144" y="364"/>
                  </a:lnTo>
                  <a:lnTo>
                    <a:pt x="136" y="348"/>
                  </a:lnTo>
                  <a:lnTo>
                    <a:pt x="136" y="340"/>
                  </a:lnTo>
                  <a:lnTo>
                    <a:pt x="136" y="328"/>
                  </a:lnTo>
                  <a:lnTo>
                    <a:pt x="136" y="328"/>
                  </a:lnTo>
                  <a:lnTo>
                    <a:pt x="172" y="348"/>
                  </a:lnTo>
                  <a:lnTo>
                    <a:pt x="192" y="356"/>
                  </a:lnTo>
                  <a:lnTo>
                    <a:pt x="208" y="360"/>
                  </a:lnTo>
                  <a:lnTo>
                    <a:pt x="208" y="360"/>
                  </a:lnTo>
                  <a:lnTo>
                    <a:pt x="204" y="364"/>
                  </a:lnTo>
                  <a:lnTo>
                    <a:pt x="196" y="377"/>
                  </a:lnTo>
                  <a:lnTo>
                    <a:pt x="192" y="405"/>
                  </a:lnTo>
                  <a:lnTo>
                    <a:pt x="192" y="425"/>
                  </a:lnTo>
                  <a:lnTo>
                    <a:pt x="192" y="449"/>
                  </a:lnTo>
                  <a:lnTo>
                    <a:pt x="192" y="449"/>
                  </a:lnTo>
                  <a:lnTo>
                    <a:pt x="196" y="506"/>
                  </a:lnTo>
                  <a:lnTo>
                    <a:pt x="196" y="559"/>
                  </a:lnTo>
                  <a:lnTo>
                    <a:pt x="196" y="587"/>
                  </a:lnTo>
                  <a:lnTo>
                    <a:pt x="204" y="611"/>
                  </a:lnTo>
                  <a:lnTo>
                    <a:pt x="212" y="632"/>
                  </a:lnTo>
                  <a:lnTo>
                    <a:pt x="232" y="656"/>
                  </a:lnTo>
                  <a:lnTo>
                    <a:pt x="232" y="656"/>
                  </a:lnTo>
                  <a:lnTo>
                    <a:pt x="244" y="668"/>
                  </a:lnTo>
                  <a:lnTo>
                    <a:pt x="252" y="684"/>
                  </a:lnTo>
                  <a:lnTo>
                    <a:pt x="268" y="713"/>
                  </a:lnTo>
                  <a:lnTo>
                    <a:pt x="276" y="733"/>
                  </a:lnTo>
                  <a:lnTo>
                    <a:pt x="292" y="753"/>
                  </a:lnTo>
                  <a:lnTo>
                    <a:pt x="292" y="753"/>
                  </a:lnTo>
                  <a:lnTo>
                    <a:pt x="308" y="757"/>
                  </a:lnTo>
                  <a:lnTo>
                    <a:pt x="324" y="765"/>
                  </a:lnTo>
                  <a:lnTo>
                    <a:pt x="340" y="773"/>
                  </a:lnTo>
                  <a:lnTo>
                    <a:pt x="352" y="773"/>
                  </a:lnTo>
                  <a:lnTo>
                    <a:pt x="352" y="773"/>
                  </a:lnTo>
                  <a:lnTo>
                    <a:pt x="380" y="765"/>
                  </a:lnTo>
                  <a:lnTo>
                    <a:pt x="408" y="753"/>
                  </a:lnTo>
                  <a:lnTo>
                    <a:pt x="432" y="737"/>
                  </a:lnTo>
                  <a:lnTo>
                    <a:pt x="452" y="717"/>
                  </a:lnTo>
                  <a:lnTo>
                    <a:pt x="460" y="705"/>
                  </a:lnTo>
                  <a:lnTo>
                    <a:pt x="464" y="692"/>
                  </a:lnTo>
                  <a:lnTo>
                    <a:pt x="468" y="680"/>
                  </a:lnTo>
                  <a:lnTo>
                    <a:pt x="468" y="664"/>
                  </a:lnTo>
                  <a:lnTo>
                    <a:pt x="464" y="648"/>
                  </a:lnTo>
                  <a:lnTo>
                    <a:pt x="460" y="632"/>
                  </a:lnTo>
                  <a:lnTo>
                    <a:pt x="448" y="611"/>
                  </a:lnTo>
                  <a:lnTo>
                    <a:pt x="432" y="591"/>
                  </a:lnTo>
                  <a:lnTo>
                    <a:pt x="432" y="5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Freeform 109"/>
            <p:cNvSpPr>
              <a:spLocks/>
            </p:cNvSpPr>
            <p:nvPr/>
          </p:nvSpPr>
          <p:spPr bwMode="auto">
            <a:xfrm>
              <a:off x="1472" y="3088"/>
              <a:ext cx="204" cy="154"/>
            </a:xfrm>
            <a:custGeom>
              <a:avLst/>
              <a:gdLst>
                <a:gd name="T0" fmla="*/ 0 w 204"/>
                <a:gd name="T1" fmla="*/ 134 h 154"/>
                <a:gd name="T2" fmla="*/ 0 w 204"/>
                <a:gd name="T3" fmla="*/ 134 h 154"/>
                <a:gd name="T4" fmla="*/ 12 w 204"/>
                <a:gd name="T5" fmla="*/ 101 h 154"/>
                <a:gd name="T6" fmla="*/ 28 w 204"/>
                <a:gd name="T7" fmla="*/ 49 h 154"/>
                <a:gd name="T8" fmla="*/ 28 w 204"/>
                <a:gd name="T9" fmla="*/ 49 h 154"/>
                <a:gd name="T10" fmla="*/ 32 w 204"/>
                <a:gd name="T11" fmla="*/ 24 h 154"/>
                <a:gd name="T12" fmla="*/ 40 w 204"/>
                <a:gd name="T13" fmla="*/ 12 h 154"/>
                <a:gd name="T14" fmla="*/ 48 w 204"/>
                <a:gd name="T15" fmla="*/ 4 h 154"/>
                <a:gd name="T16" fmla="*/ 64 w 204"/>
                <a:gd name="T17" fmla="*/ 0 h 154"/>
                <a:gd name="T18" fmla="*/ 64 w 204"/>
                <a:gd name="T19" fmla="*/ 0 h 154"/>
                <a:gd name="T20" fmla="*/ 108 w 204"/>
                <a:gd name="T21" fmla="*/ 0 h 154"/>
                <a:gd name="T22" fmla="*/ 160 w 204"/>
                <a:gd name="T23" fmla="*/ 4 h 154"/>
                <a:gd name="T24" fmla="*/ 160 w 204"/>
                <a:gd name="T25" fmla="*/ 4 h 154"/>
                <a:gd name="T26" fmla="*/ 176 w 204"/>
                <a:gd name="T27" fmla="*/ 8 h 154"/>
                <a:gd name="T28" fmla="*/ 188 w 204"/>
                <a:gd name="T29" fmla="*/ 12 h 154"/>
                <a:gd name="T30" fmla="*/ 204 w 204"/>
                <a:gd name="T31" fmla="*/ 16 h 154"/>
                <a:gd name="T32" fmla="*/ 204 w 204"/>
                <a:gd name="T33" fmla="*/ 16 h 154"/>
                <a:gd name="T34" fmla="*/ 132 w 204"/>
                <a:gd name="T35" fmla="*/ 16 h 154"/>
                <a:gd name="T36" fmla="*/ 80 w 204"/>
                <a:gd name="T37" fmla="*/ 16 h 154"/>
                <a:gd name="T38" fmla="*/ 60 w 204"/>
                <a:gd name="T39" fmla="*/ 20 h 154"/>
                <a:gd name="T40" fmla="*/ 52 w 204"/>
                <a:gd name="T41" fmla="*/ 24 h 154"/>
                <a:gd name="T42" fmla="*/ 52 w 204"/>
                <a:gd name="T43" fmla="*/ 24 h 154"/>
                <a:gd name="T44" fmla="*/ 48 w 204"/>
                <a:gd name="T45" fmla="*/ 40 h 154"/>
                <a:gd name="T46" fmla="*/ 44 w 204"/>
                <a:gd name="T47" fmla="*/ 53 h 154"/>
                <a:gd name="T48" fmla="*/ 44 w 204"/>
                <a:gd name="T49" fmla="*/ 97 h 154"/>
                <a:gd name="T50" fmla="*/ 44 w 204"/>
                <a:gd name="T51" fmla="*/ 97 h 154"/>
                <a:gd name="T52" fmla="*/ 40 w 204"/>
                <a:gd name="T53" fmla="*/ 121 h 154"/>
                <a:gd name="T54" fmla="*/ 32 w 204"/>
                <a:gd name="T55" fmla="*/ 142 h 154"/>
                <a:gd name="T56" fmla="*/ 20 w 204"/>
                <a:gd name="T57" fmla="*/ 154 h 154"/>
                <a:gd name="T58" fmla="*/ 20 w 204"/>
                <a:gd name="T59" fmla="*/ 154 h 154"/>
                <a:gd name="T60" fmla="*/ 8 w 204"/>
                <a:gd name="T61" fmla="*/ 146 h 154"/>
                <a:gd name="T62" fmla="*/ 0 w 204"/>
                <a:gd name="T63" fmla="*/ 134 h 154"/>
                <a:gd name="T64" fmla="*/ 0 w 204"/>
                <a:gd name="T65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54">
                  <a:moveTo>
                    <a:pt x="0" y="134"/>
                  </a:moveTo>
                  <a:lnTo>
                    <a:pt x="0" y="134"/>
                  </a:lnTo>
                  <a:lnTo>
                    <a:pt x="12" y="101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32" y="24"/>
                  </a:lnTo>
                  <a:lnTo>
                    <a:pt x="40" y="12"/>
                  </a:lnTo>
                  <a:lnTo>
                    <a:pt x="48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108" y="0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76" y="8"/>
                  </a:lnTo>
                  <a:lnTo>
                    <a:pt x="188" y="12"/>
                  </a:lnTo>
                  <a:lnTo>
                    <a:pt x="204" y="16"/>
                  </a:lnTo>
                  <a:lnTo>
                    <a:pt x="204" y="16"/>
                  </a:lnTo>
                  <a:lnTo>
                    <a:pt x="132" y="16"/>
                  </a:lnTo>
                  <a:lnTo>
                    <a:pt x="80" y="16"/>
                  </a:lnTo>
                  <a:lnTo>
                    <a:pt x="60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8" y="40"/>
                  </a:lnTo>
                  <a:lnTo>
                    <a:pt x="44" y="53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0" y="121"/>
                  </a:lnTo>
                  <a:lnTo>
                    <a:pt x="32" y="142"/>
                  </a:lnTo>
                  <a:lnTo>
                    <a:pt x="20" y="154"/>
                  </a:lnTo>
                  <a:lnTo>
                    <a:pt x="20" y="154"/>
                  </a:lnTo>
                  <a:lnTo>
                    <a:pt x="8" y="14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5" name="Freeform 110"/>
            <p:cNvSpPr>
              <a:spLocks/>
            </p:cNvSpPr>
            <p:nvPr/>
          </p:nvSpPr>
          <p:spPr bwMode="auto">
            <a:xfrm>
              <a:off x="1460" y="3011"/>
              <a:ext cx="208" cy="122"/>
            </a:xfrm>
            <a:custGeom>
              <a:avLst/>
              <a:gdLst>
                <a:gd name="T0" fmla="*/ 4 w 208"/>
                <a:gd name="T1" fmla="*/ 122 h 122"/>
                <a:gd name="T2" fmla="*/ 4 w 208"/>
                <a:gd name="T3" fmla="*/ 122 h 122"/>
                <a:gd name="T4" fmla="*/ 8 w 208"/>
                <a:gd name="T5" fmla="*/ 97 h 122"/>
                <a:gd name="T6" fmla="*/ 16 w 208"/>
                <a:gd name="T7" fmla="*/ 77 h 122"/>
                <a:gd name="T8" fmla="*/ 32 w 208"/>
                <a:gd name="T9" fmla="*/ 53 h 122"/>
                <a:gd name="T10" fmla="*/ 32 w 208"/>
                <a:gd name="T11" fmla="*/ 53 h 122"/>
                <a:gd name="T12" fmla="*/ 52 w 208"/>
                <a:gd name="T13" fmla="*/ 36 h 122"/>
                <a:gd name="T14" fmla="*/ 64 w 208"/>
                <a:gd name="T15" fmla="*/ 28 h 122"/>
                <a:gd name="T16" fmla="*/ 76 w 208"/>
                <a:gd name="T17" fmla="*/ 20 h 122"/>
                <a:gd name="T18" fmla="*/ 88 w 208"/>
                <a:gd name="T19" fmla="*/ 20 h 122"/>
                <a:gd name="T20" fmla="*/ 88 w 208"/>
                <a:gd name="T21" fmla="*/ 20 h 122"/>
                <a:gd name="T22" fmla="*/ 128 w 208"/>
                <a:gd name="T23" fmla="*/ 16 h 122"/>
                <a:gd name="T24" fmla="*/ 168 w 208"/>
                <a:gd name="T25" fmla="*/ 12 h 122"/>
                <a:gd name="T26" fmla="*/ 168 w 208"/>
                <a:gd name="T27" fmla="*/ 12 h 122"/>
                <a:gd name="T28" fmla="*/ 208 w 208"/>
                <a:gd name="T29" fmla="*/ 12 h 122"/>
                <a:gd name="T30" fmla="*/ 208 w 208"/>
                <a:gd name="T31" fmla="*/ 12 h 122"/>
                <a:gd name="T32" fmla="*/ 192 w 208"/>
                <a:gd name="T33" fmla="*/ 12 h 122"/>
                <a:gd name="T34" fmla="*/ 148 w 208"/>
                <a:gd name="T35" fmla="*/ 4 h 122"/>
                <a:gd name="T36" fmla="*/ 100 w 208"/>
                <a:gd name="T37" fmla="*/ 0 h 122"/>
                <a:gd name="T38" fmla="*/ 80 w 208"/>
                <a:gd name="T39" fmla="*/ 4 h 122"/>
                <a:gd name="T40" fmla="*/ 64 w 208"/>
                <a:gd name="T41" fmla="*/ 12 h 122"/>
                <a:gd name="T42" fmla="*/ 64 w 208"/>
                <a:gd name="T43" fmla="*/ 12 h 122"/>
                <a:gd name="T44" fmla="*/ 40 w 208"/>
                <a:gd name="T45" fmla="*/ 28 h 122"/>
                <a:gd name="T46" fmla="*/ 24 w 208"/>
                <a:gd name="T47" fmla="*/ 45 h 122"/>
                <a:gd name="T48" fmla="*/ 12 w 208"/>
                <a:gd name="T49" fmla="*/ 65 h 122"/>
                <a:gd name="T50" fmla="*/ 4 w 208"/>
                <a:gd name="T51" fmla="*/ 81 h 122"/>
                <a:gd name="T52" fmla="*/ 4 w 208"/>
                <a:gd name="T53" fmla="*/ 81 h 122"/>
                <a:gd name="T54" fmla="*/ 0 w 208"/>
                <a:gd name="T55" fmla="*/ 97 h 122"/>
                <a:gd name="T56" fmla="*/ 0 w 208"/>
                <a:gd name="T57" fmla="*/ 109 h 122"/>
                <a:gd name="T58" fmla="*/ 4 w 208"/>
                <a:gd name="T59" fmla="*/ 122 h 122"/>
                <a:gd name="T60" fmla="*/ 4 w 208"/>
                <a:gd name="T6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" h="122">
                  <a:moveTo>
                    <a:pt x="4" y="122"/>
                  </a:moveTo>
                  <a:lnTo>
                    <a:pt x="4" y="122"/>
                  </a:lnTo>
                  <a:lnTo>
                    <a:pt x="8" y="97"/>
                  </a:lnTo>
                  <a:lnTo>
                    <a:pt x="16" y="77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52" y="36"/>
                  </a:lnTo>
                  <a:lnTo>
                    <a:pt x="64" y="28"/>
                  </a:lnTo>
                  <a:lnTo>
                    <a:pt x="76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128" y="16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192" y="12"/>
                  </a:lnTo>
                  <a:lnTo>
                    <a:pt x="148" y="4"/>
                  </a:lnTo>
                  <a:lnTo>
                    <a:pt x="100" y="0"/>
                  </a:lnTo>
                  <a:lnTo>
                    <a:pt x="80" y="4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40" y="28"/>
                  </a:lnTo>
                  <a:lnTo>
                    <a:pt x="24" y="45"/>
                  </a:lnTo>
                  <a:lnTo>
                    <a:pt x="12" y="65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0" y="97"/>
                  </a:lnTo>
                  <a:lnTo>
                    <a:pt x="0" y="109"/>
                  </a:lnTo>
                  <a:lnTo>
                    <a:pt x="4" y="122"/>
                  </a:lnTo>
                  <a:lnTo>
                    <a:pt x="4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6" name="Freeform 111"/>
            <p:cNvSpPr>
              <a:spLocks/>
            </p:cNvSpPr>
            <p:nvPr/>
          </p:nvSpPr>
          <p:spPr bwMode="auto">
            <a:xfrm>
              <a:off x="1680" y="2979"/>
              <a:ext cx="68" cy="141"/>
            </a:xfrm>
            <a:custGeom>
              <a:avLst/>
              <a:gdLst>
                <a:gd name="T0" fmla="*/ 68 w 68"/>
                <a:gd name="T1" fmla="*/ 141 h 141"/>
                <a:gd name="T2" fmla="*/ 68 w 68"/>
                <a:gd name="T3" fmla="*/ 141 h 141"/>
                <a:gd name="T4" fmla="*/ 60 w 68"/>
                <a:gd name="T5" fmla="*/ 121 h 141"/>
                <a:gd name="T6" fmla="*/ 48 w 68"/>
                <a:gd name="T7" fmla="*/ 89 h 141"/>
                <a:gd name="T8" fmla="*/ 40 w 68"/>
                <a:gd name="T9" fmla="*/ 56 h 141"/>
                <a:gd name="T10" fmla="*/ 32 w 68"/>
                <a:gd name="T11" fmla="*/ 32 h 141"/>
                <a:gd name="T12" fmla="*/ 32 w 68"/>
                <a:gd name="T13" fmla="*/ 32 h 141"/>
                <a:gd name="T14" fmla="*/ 20 w 68"/>
                <a:gd name="T15" fmla="*/ 16 h 141"/>
                <a:gd name="T16" fmla="*/ 12 w 68"/>
                <a:gd name="T17" fmla="*/ 8 h 141"/>
                <a:gd name="T18" fmla="*/ 0 w 68"/>
                <a:gd name="T19" fmla="*/ 0 h 141"/>
                <a:gd name="T20" fmla="*/ 0 w 68"/>
                <a:gd name="T21" fmla="*/ 0 h 141"/>
                <a:gd name="T22" fmla="*/ 4 w 68"/>
                <a:gd name="T23" fmla="*/ 0 h 141"/>
                <a:gd name="T24" fmla="*/ 16 w 68"/>
                <a:gd name="T25" fmla="*/ 0 h 141"/>
                <a:gd name="T26" fmla="*/ 24 w 68"/>
                <a:gd name="T27" fmla="*/ 4 h 141"/>
                <a:gd name="T28" fmla="*/ 32 w 68"/>
                <a:gd name="T29" fmla="*/ 12 h 141"/>
                <a:gd name="T30" fmla="*/ 40 w 68"/>
                <a:gd name="T31" fmla="*/ 24 h 141"/>
                <a:gd name="T32" fmla="*/ 48 w 68"/>
                <a:gd name="T33" fmla="*/ 36 h 141"/>
                <a:gd name="T34" fmla="*/ 48 w 68"/>
                <a:gd name="T35" fmla="*/ 36 h 141"/>
                <a:gd name="T36" fmla="*/ 60 w 68"/>
                <a:gd name="T37" fmla="*/ 73 h 141"/>
                <a:gd name="T38" fmla="*/ 64 w 68"/>
                <a:gd name="T39" fmla="*/ 105 h 141"/>
                <a:gd name="T40" fmla="*/ 68 w 68"/>
                <a:gd name="T41" fmla="*/ 141 h 141"/>
                <a:gd name="T42" fmla="*/ 68 w 68"/>
                <a:gd name="T4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41">
                  <a:moveTo>
                    <a:pt x="68" y="141"/>
                  </a:moveTo>
                  <a:lnTo>
                    <a:pt x="68" y="141"/>
                  </a:lnTo>
                  <a:lnTo>
                    <a:pt x="60" y="121"/>
                  </a:lnTo>
                  <a:lnTo>
                    <a:pt x="48" y="89"/>
                  </a:lnTo>
                  <a:lnTo>
                    <a:pt x="40" y="5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0" y="16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2" y="12"/>
                  </a:lnTo>
                  <a:lnTo>
                    <a:pt x="40" y="24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60" y="73"/>
                  </a:lnTo>
                  <a:lnTo>
                    <a:pt x="64" y="105"/>
                  </a:lnTo>
                  <a:lnTo>
                    <a:pt x="68" y="141"/>
                  </a:lnTo>
                  <a:lnTo>
                    <a:pt x="6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726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09F303-E161-41C0-BF23-79CEA5194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222" y="293511"/>
            <a:ext cx="11582400" cy="5684379"/>
          </a:xfrm>
        </p:spPr>
        <p:txBody>
          <a:bodyPr anchor="ctr">
            <a:noAutofit/>
          </a:bodyPr>
          <a:lstStyle/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Images and clipart are from lds.org, Microsoft Office, and other websites indicating the images were in the public domain or permitted for church and home use.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lesson and scripture story are from lds.org.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Please do not use this presentation for commercial use. Feel free to alter the presentation for use in church or home to suit personal preference.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presentation is intended to supplement, not replace, the lesson manual and scriptures. </a:t>
            </a:r>
          </a:p>
          <a:p>
            <a:pPr marL="640080" indent="-457200" fontAlgn="auto"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Teachers should refer to the manual, scriptures and other resources when preparing and conducting the lesson.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E54E-2C94-4A58-BB2E-F885520B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565848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Younger program</a:t>
            </a:r>
          </a:p>
        </p:txBody>
      </p:sp>
    </p:spTree>
    <p:extLst>
      <p:ext uri="{BB962C8B-B14F-4D97-AF65-F5344CB8AC3E}">
        <p14:creationId xmlns:p14="http://schemas.microsoft.com/office/powerpoint/2010/main" val="330462505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978F5-6EF6-4912-BBB4-674AA523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Jesus has power to perform miracles.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5DC32-8E86-48FE-AA73-8D917C2A4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" y="2251710"/>
            <a:ext cx="6125265" cy="3801771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As you read about the Savior’s miracles of healing, ponder which miracles to share. </a:t>
            </a:r>
          </a:p>
          <a:p>
            <a:r>
              <a:rPr lang="en-US" dirty="0"/>
              <a:t>How can you help the children you teach understand the role of faith in the miracles Jesus performed?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4C07B5-7BBF-4E95-9BB0-FAB90E0C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05" y="2743200"/>
            <a:ext cx="5135880" cy="29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44716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33631</TotalTime>
  <Words>1361</Words>
  <Application>Microsoft Office PowerPoint</Application>
  <PresentationFormat>Widescreen</PresentationFormat>
  <Paragraphs>141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43</vt:i4>
      </vt:variant>
    </vt:vector>
  </HeadingPairs>
  <TitlesOfParts>
    <vt:vector size="94" baseType="lpstr">
      <vt:lpstr>Arial</vt:lpstr>
      <vt:lpstr>Calibri</vt:lpstr>
      <vt:lpstr>Cambria</vt:lpstr>
      <vt:lpstr>Century Gothic</vt:lpstr>
      <vt:lpstr>Wingdings 3</vt:lpstr>
      <vt:lpstr>Ion</vt:lpstr>
      <vt:lpstr>Matthew 8-9;Mark 2-5</vt:lpstr>
      <vt:lpstr>Invite Sharing</vt:lpstr>
      <vt:lpstr>Teach the Doctrine</vt:lpstr>
      <vt:lpstr>Encourage learning at Home</vt:lpstr>
      <vt:lpstr>PowerPoint Presentation</vt:lpstr>
      <vt:lpstr>THE END</vt:lpstr>
      <vt:lpstr>PowerPoint Presentation</vt:lpstr>
      <vt:lpstr>Younger program</vt:lpstr>
      <vt:lpstr>Jesus has power to perform miracles.</vt:lpstr>
      <vt:lpstr>Jesus has power to perform miracles.</vt:lpstr>
      <vt:lpstr>When I am afraid or in danger, Jesus can help me feel peace.</vt:lpstr>
      <vt:lpstr>When I am afraid or in danger, Jesus can help me feel peace.</vt:lpstr>
      <vt:lpstr>Older program</vt:lpstr>
      <vt:lpstr>Jesus can perform miracles in my life as I have faith in Him.</vt:lpstr>
      <vt:lpstr>Jesus can perform miracles in my life as I have faith in Him.</vt:lpstr>
      <vt:lpstr>I can show love for others as Jesus did.</vt:lpstr>
      <vt:lpstr>I can show love for others as Jesus did.</vt:lpstr>
      <vt:lpstr>When I am afraid or in danger, Jesus can help me feel peace.</vt:lpstr>
      <vt:lpstr>When I am afraid or in danger, Jesus can help me feel peace.</vt:lpstr>
      <vt:lpstr>Younger  Possible 1</vt:lpstr>
      <vt:lpstr>Jesus has power to perform miracles. Possible Activity ‘A’</vt:lpstr>
      <vt:lpstr>Jesus has power to perform miracles.  Possible Activity ‘B’</vt:lpstr>
      <vt:lpstr>Jesus has power to perform miracles. Possible Activity ‘C’</vt:lpstr>
      <vt:lpstr>Jesus has power to perform miracles.  Possible Activity ‘D’</vt:lpstr>
      <vt:lpstr>Jesus has power to perform miracles. Possible Activity ‘E’</vt:lpstr>
      <vt:lpstr>Younger  Possible 2</vt:lpstr>
      <vt:lpstr>When I am afraid or in danger, Jesus can help me feel peace.  Possible Activity ‘A’</vt:lpstr>
      <vt:lpstr>When I am afraid or in danger, Jesus can help me feel peace.  Possible Activity ‘B’</vt:lpstr>
      <vt:lpstr>When I am afraid or in danger, Jesus can help me feel peace.  Possible Activity ‘C’</vt:lpstr>
      <vt:lpstr>Older Possible 1</vt:lpstr>
      <vt:lpstr>Jesus can perform miracles in my life as I have faith in Him.- Possible Activity ‘A’</vt:lpstr>
      <vt:lpstr>Jesus can perform miracles in my life as I have faith in Him.- Possible Activity ‘B’</vt:lpstr>
      <vt:lpstr>Jesus can perform miracles in my life as I have faith in Him.- Possible Activity ‘C’</vt:lpstr>
      <vt:lpstr>Older Possible 2</vt:lpstr>
      <vt:lpstr>I can show love for others as Jesus did. Possible Activity ‘A’</vt:lpstr>
      <vt:lpstr>I can show love for others as Jesus did. Possible Activity ‘B’</vt:lpstr>
      <vt:lpstr>I can show love for others as Jesus did. Possible Activity ‘C’</vt:lpstr>
      <vt:lpstr>Older Possible 3</vt:lpstr>
      <vt:lpstr>When I am afraid or in danger, Jesus can help me feel peace. Possible Activity ‘A’</vt:lpstr>
      <vt:lpstr>When I am afraid or in danger, Jesus can help me feel peace. Possible Activity ‘B’</vt:lpstr>
      <vt:lpstr>When I am afraid or in danger, Jesus can help me feel peace. Possible Activity ‘C’</vt:lpstr>
      <vt:lpstr>When I am afraid or in danger, Jesus can help me feel peace. Possible Activity ‘D’</vt:lpstr>
      <vt:lpstr>Resources</vt:lpstr>
      <vt:lpstr>PowerPoint Presentation</vt:lpstr>
      <vt:lpstr>Referenced Scriptures</vt:lpstr>
      <vt:lpstr>Younger</vt:lpstr>
      <vt:lpstr>Younger possible 1a</vt:lpstr>
      <vt:lpstr>Younger Possible 1b</vt:lpstr>
      <vt:lpstr>Younger Possible 1c</vt:lpstr>
      <vt:lpstr>Younger Possible 2a</vt:lpstr>
      <vt:lpstr>Younger Possible 2b</vt:lpstr>
      <vt:lpstr>Younger possible 2c</vt:lpstr>
      <vt:lpstr>Older</vt:lpstr>
      <vt:lpstr>Younger possible 3a</vt:lpstr>
      <vt:lpstr>Younger Possible 3b</vt:lpstr>
      <vt:lpstr>Older Possible 1a</vt:lpstr>
      <vt:lpstr>Older Possilbe 1b</vt:lpstr>
      <vt:lpstr>Older Possilbe 1c</vt:lpstr>
      <vt:lpstr>Older Possible 2a</vt:lpstr>
      <vt:lpstr>Older Possilbe 2b</vt:lpstr>
      <vt:lpstr>Older Possilbe 2c</vt:lpstr>
      <vt:lpstr>Older Possilbe 3a</vt:lpstr>
      <vt:lpstr>Older Possible 3b</vt:lpstr>
      <vt:lpstr>Older Possilbe 3c</vt:lpstr>
      <vt:lpstr>Matthew 6:5-13</vt:lpstr>
      <vt:lpstr>Matthew 7:12</vt:lpstr>
      <vt:lpstr>Video - to pray</vt:lpstr>
      <vt:lpstr>Song - We bow our heads</vt:lpstr>
      <vt:lpstr>Song - Jesus Said Love Everyone</vt:lpstr>
      <vt:lpstr>Matthew 7:24</vt:lpstr>
      <vt:lpstr>Matthew 6-7</vt:lpstr>
      <vt:lpstr>Matthew 6:5-13;7:7-11</vt:lpstr>
      <vt:lpstr>Did you think to pray</vt:lpstr>
      <vt:lpstr>Matthew 7:9-10</vt:lpstr>
      <vt:lpstr>Matthew 619-21</vt:lpstr>
      <vt:lpstr>Younger possible 1d</vt:lpstr>
      <vt:lpstr>Younger Possible 1e</vt:lpstr>
      <vt:lpstr>Younger Possible 3c</vt:lpstr>
      <vt:lpstr>Older Posssible 1d</vt:lpstr>
      <vt:lpstr>Older Possible 1e</vt:lpstr>
      <vt:lpstr>Older Possible 2d</vt:lpstr>
      <vt:lpstr>Older Possible 2e</vt:lpstr>
      <vt:lpstr>Song - Wise Man and the Foolish Man</vt:lpstr>
      <vt:lpstr>Song - I'm trying to be like Jesus</vt:lpstr>
      <vt:lpstr>Matthew 6:9-13</vt:lpstr>
      <vt:lpstr>Matthew 7:7</vt:lpstr>
      <vt:lpstr>Matthew 6:20</vt:lpstr>
      <vt:lpstr>Older Possible 3d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Responsible for our own Learning</dc:title>
  <dc:creator>dmagic1@comcast.net</dc:creator>
  <cp:lastModifiedBy>dmagic1@comcast.net</cp:lastModifiedBy>
  <cp:revision>210</cp:revision>
  <dcterms:created xsi:type="dcterms:W3CDTF">2018-12-02T18:40:51Z</dcterms:created>
  <dcterms:modified xsi:type="dcterms:W3CDTF">2019-03-08T05:17:25Z</dcterms:modified>
</cp:coreProperties>
</file>